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5" r:id="rId1"/>
  </p:sldMasterIdLst>
  <p:notesMasterIdLst>
    <p:notesMasterId r:id="rId13"/>
  </p:notesMasterIdLst>
  <p:sldIdLst>
    <p:sldId id="256" r:id="rId2"/>
    <p:sldId id="257" r:id="rId3"/>
    <p:sldId id="258" r:id="rId4"/>
    <p:sldId id="266" r:id="rId5"/>
    <p:sldId id="259" r:id="rId6"/>
    <p:sldId id="260" r:id="rId7"/>
    <p:sldId id="261" r:id="rId8"/>
    <p:sldId id="262" r:id="rId9"/>
    <p:sldId id="263" r:id="rId10"/>
    <p:sldId id="264" r:id="rId11"/>
    <p:sldId id="265" r:id="rId12"/>
  </p:sldIdLst>
  <p:sldSz cx="16256000" cy="9144000"/>
  <p:notesSz cx="16256000" cy="9144000"/>
  <p:embeddedFontLst>
    <p:embeddedFont>
      <p:font typeface="Calibri" panose="020F0502020204030204" pitchFamily="34" charset="0"/>
      <p:regular r:id="rId14"/>
      <p:bold r:id="rId15"/>
      <p:italic r:id="rId16"/>
      <p:boldItalic r:id="rId17"/>
    </p:embeddedFont>
    <p:embeddedFont>
      <p:font typeface="Oswald Medium" panose="020B0604020202020204" charset="0"/>
      <p:regular r:id="rId18"/>
      <p:bold r:id="rId19"/>
    </p:embeddedFont>
    <p:embeddedFont>
      <p:font typeface="Work Sans"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667" y="48"/>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709875" y="685800"/>
            <a:ext cx="108378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625600" y="4343400"/>
            <a:ext cx="130048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
        <p:cNvGrpSpPr/>
        <p:nvPr/>
      </p:nvGrpSpPr>
      <p:grpSpPr>
        <a:xfrm>
          <a:off x="0" y="0"/>
          <a:ext cx="0" cy="0"/>
          <a:chOff x="0" y="0"/>
          <a:chExt cx="0" cy="0"/>
        </a:xfrm>
      </p:grpSpPr>
      <p:sp>
        <p:nvSpPr>
          <p:cNvPr id="43" name="Google Shape;43;p1: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4" name="Google Shape;44;p1: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6: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p6: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
        <p:cNvGrpSpPr/>
        <p:nvPr/>
      </p:nvGrpSpPr>
      <p:grpSpPr>
        <a:xfrm>
          <a:off x="0" y="0"/>
          <a:ext cx="0" cy="0"/>
          <a:chOff x="0" y="0"/>
          <a:chExt cx="0" cy="0"/>
        </a:xfrm>
      </p:grpSpPr>
      <p:sp>
        <p:nvSpPr>
          <p:cNvPr id="49" name="Google Shape;49;p2: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0" name="Google Shape;50;p2: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3: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6" name="Google Shape;56;p3: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4: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2" name="Google Shape;62;p4: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5:notes"/>
          <p:cNvSpPr txBox="1">
            <a:spLocks noGrp="1"/>
          </p:cNvSpPr>
          <p:nvPr>
            <p:ph type="body" idx="1"/>
          </p:nvPr>
        </p:nvSpPr>
        <p:spPr>
          <a:xfrm>
            <a:off x="1625600" y="4343400"/>
            <a:ext cx="130048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 name="Google Shape;68;p5: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31d0deb33bc_0_9:notes"/>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5" name="Google Shape;75;g31d0deb33bc_0_9: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31d0deb33bc_0_16:notes"/>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g31d0deb33bc_0_16: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1d0deb33bc_0_22:notes"/>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9" name="Google Shape;89;g31d0deb33bc_0_22: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31d0deb33bc_0_28:notes"/>
          <p:cNvSpPr txBox="1">
            <a:spLocks noGrp="1"/>
          </p:cNvSpPr>
          <p:nvPr>
            <p:ph type="body" idx="1"/>
          </p:nvPr>
        </p:nvSpPr>
        <p:spPr>
          <a:xfrm>
            <a:off x="1625600" y="4343400"/>
            <a:ext cx="130047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6" name="Google Shape;96;g31d0deb33bc_0_28:notes"/>
          <p:cNvSpPr>
            <a:spLocks noGrp="1" noRot="1" noChangeAspect="1"/>
          </p:cNvSpPr>
          <p:nvPr>
            <p:ph type="sldImg" idx="2"/>
          </p:nvPr>
        </p:nvSpPr>
        <p:spPr>
          <a:xfrm>
            <a:off x="5080000" y="685800"/>
            <a:ext cx="6097588"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6"/>
        <p:cNvGrpSpPr/>
        <p:nvPr/>
      </p:nvGrpSpPr>
      <p:grpSpPr>
        <a:xfrm>
          <a:off x="0" y="0"/>
          <a:ext cx="0" cy="0"/>
          <a:chOff x="0" y="0"/>
          <a:chExt cx="0" cy="0"/>
        </a:xfrm>
      </p:grpSpPr>
      <p:pic>
        <p:nvPicPr>
          <p:cNvPr id="7" name="Google Shape;7;p2"/>
          <p:cNvPicPr preferRelativeResize="0"/>
          <p:nvPr/>
        </p:nvPicPr>
        <p:blipFill rotWithShape="1">
          <a:blip r:embed="rId2">
            <a:alphaModFix/>
          </a:blip>
          <a:srcRect/>
          <a:stretch/>
        </p:blipFill>
        <p:spPr>
          <a:xfrm>
            <a:off x="16203" y="0"/>
            <a:ext cx="16243300" cy="7620000"/>
          </a:xfrm>
          <a:prstGeom prst="rect">
            <a:avLst/>
          </a:prstGeom>
          <a:noFill/>
          <a:ln>
            <a:noFill/>
          </a:ln>
        </p:spPr>
      </p:pic>
      <p:sp>
        <p:nvSpPr>
          <p:cNvPr id="8" name="Google Shape;8;p2"/>
          <p:cNvSpPr/>
          <p:nvPr/>
        </p:nvSpPr>
        <p:spPr>
          <a:xfrm>
            <a:off x="10718800" y="1638300"/>
            <a:ext cx="0" cy="4572000"/>
          </a:xfrm>
          <a:custGeom>
            <a:avLst/>
            <a:gdLst/>
            <a:ahLst/>
            <a:cxnLst/>
            <a:rect l="l" t="t" r="r" b="b"/>
            <a:pathLst>
              <a:path w="120000" h="4572000" extrusionOk="0">
                <a:moveTo>
                  <a:pt x="0" y="0"/>
                </a:moveTo>
                <a:lnTo>
                  <a:pt x="0" y="4572000"/>
                </a:lnTo>
              </a:path>
            </a:pathLst>
          </a:custGeom>
          <a:noFill/>
          <a:ln w="25400" cap="flat" cmpd="sng">
            <a:solidFill>
              <a:srgbClr val="FFFFFF"/>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 name="Google Shape;9;p2"/>
          <p:cNvSpPr/>
          <p:nvPr/>
        </p:nvSpPr>
        <p:spPr>
          <a:xfrm>
            <a:off x="0" y="8343900"/>
            <a:ext cx="1525270" cy="203200"/>
          </a:xfrm>
          <a:custGeom>
            <a:avLst/>
            <a:gdLst/>
            <a:ahLst/>
            <a:cxnLst/>
            <a:rect l="l" t="t" r="r" b="b"/>
            <a:pathLst>
              <a:path w="1525270" h="203200" extrusionOk="0">
                <a:moveTo>
                  <a:pt x="0" y="203200"/>
                </a:moveTo>
                <a:lnTo>
                  <a:pt x="1525015" y="203200"/>
                </a:lnTo>
                <a:lnTo>
                  <a:pt x="1525015" y="0"/>
                </a:lnTo>
                <a:lnTo>
                  <a:pt x="0" y="0"/>
                </a:lnTo>
                <a:lnTo>
                  <a:pt x="0" y="203200"/>
                </a:lnTo>
                <a:close/>
              </a:path>
            </a:pathLst>
          </a:custGeom>
          <a:solidFill>
            <a:srgbClr val="D1D3D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pic>
        <p:nvPicPr>
          <p:cNvPr id="10" name="Google Shape;10;p2"/>
          <p:cNvPicPr preferRelativeResize="0"/>
          <p:nvPr/>
        </p:nvPicPr>
        <p:blipFill rotWithShape="1">
          <a:blip r:embed="rId3">
            <a:alphaModFix/>
          </a:blip>
          <a:srcRect/>
          <a:stretch/>
        </p:blipFill>
        <p:spPr>
          <a:xfrm>
            <a:off x="11455400" y="2160541"/>
            <a:ext cx="3911600" cy="3416300"/>
          </a:xfrm>
          <a:prstGeom prst="rect">
            <a:avLst/>
          </a:prstGeom>
          <a:noFill/>
          <a:ln>
            <a:noFill/>
          </a:ln>
        </p:spPr>
      </p:pic>
      <p:pic>
        <p:nvPicPr>
          <p:cNvPr id="11" name="Google Shape;11;p2"/>
          <p:cNvPicPr preferRelativeResize="0"/>
          <p:nvPr/>
        </p:nvPicPr>
        <p:blipFill rotWithShape="1">
          <a:blip r:embed="rId4">
            <a:alphaModFix/>
          </a:blip>
          <a:srcRect t="90181"/>
          <a:stretch/>
        </p:blipFill>
        <p:spPr>
          <a:xfrm>
            <a:off x="11176000" y="8153400"/>
            <a:ext cx="4800600" cy="473384"/>
          </a:xfrm>
          <a:prstGeom prst="rect">
            <a:avLst/>
          </a:prstGeom>
          <a:noFill/>
          <a:ln>
            <a:noFill/>
          </a:ln>
        </p:spPr>
      </p:pic>
      <p:sp>
        <p:nvSpPr>
          <p:cNvPr id="12" name="Google Shape;12;p2"/>
          <p:cNvSpPr txBox="1">
            <a:spLocks noGrp="1"/>
          </p:cNvSpPr>
          <p:nvPr>
            <p:ph type="ctrTitle"/>
          </p:nvPr>
        </p:nvSpPr>
        <p:spPr>
          <a:xfrm>
            <a:off x="1060575" y="1676400"/>
            <a:ext cx="8667624" cy="44958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 name="Google Shape;13;p2"/>
          <p:cNvSpPr txBox="1">
            <a:spLocks noGrp="1"/>
          </p:cNvSpPr>
          <p:nvPr>
            <p:ph type="subTitle" idx="1"/>
          </p:nvPr>
        </p:nvSpPr>
        <p:spPr>
          <a:xfrm>
            <a:off x="1927192" y="8147447"/>
            <a:ext cx="9020208" cy="615553"/>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800" b="0" i="0" u="none" strike="noStrike" cap="none">
                <a:latin typeface="Calibri"/>
                <a:ea typeface="Calibri"/>
                <a:cs typeface="Calibri"/>
                <a:sym typeface="Calibri"/>
              </a:defRPr>
            </a:lvl1pPr>
            <a:lvl2pPr marR="0" lvl="1" algn="l" rtl="0">
              <a:spcBef>
                <a:spcPts val="0"/>
              </a:spcBef>
              <a:spcAft>
                <a:spcPts val="0"/>
              </a:spcAft>
              <a:buSzPts val="1400"/>
              <a:buNone/>
              <a:defRPr sz="1800" b="0" i="0" u="none" strike="noStrike" cap="none">
                <a:latin typeface="Calibri"/>
                <a:ea typeface="Calibri"/>
                <a:cs typeface="Calibri"/>
                <a:sym typeface="Calibri"/>
              </a:defRPr>
            </a:lvl2pPr>
            <a:lvl3pPr marR="0" lvl="2" algn="l" rtl="0">
              <a:spcBef>
                <a:spcPts val="0"/>
              </a:spcBef>
              <a:spcAft>
                <a:spcPts val="0"/>
              </a:spcAft>
              <a:buSzPts val="1400"/>
              <a:buNone/>
              <a:defRPr sz="1800" b="0" i="0" u="none" strike="noStrike" cap="none">
                <a:latin typeface="Calibri"/>
                <a:ea typeface="Calibri"/>
                <a:cs typeface="Calibri"/>
                <a:sym typeface="Calibri"/>
              </a:defRPr>
            </a:lvl3pPr>
            <a:lvl4pPr marR="0" lvl="3" algn="l" rtl="0">
              <a:spcBef>
                <a:spcPts val="0"/>
              </a:spcBef>
              <a:spcAft>
                <a:spcPts val="0"/>
              </a:spcAft>
              <a:buSzPts val="1400"/>
              <a:buNone/>
              <a:defRPr sz="1800" b="0" i="0" u="none" strike="noStrike" cap="none">
                <a:latin typeface="Calibri"/>
                <a:ea typeface="Calibri"/>
                <a:cs typeface="Calibri"/>
                <a:sym typeface="Calibri"/>
              </a:defRPr>
            </a:lvl4pPr>
            <a:lvl5pPr marR="0" lvl="4" algn="l" rtl="0">
              <a:spcBef>
                <a:spcPts val="0"/>
              </a:spcBef>
              <a:spcAft>
                <a:spcPts val="0"/>
              </a:spcAft>
              <a:buSzPts val="1400"/>
              <a:buNone/>
              <a:defRPr sz="1800" b="0" i="0" u="none" strike="noStrike" cap="none">
                <a:latin typeface="Calibri"/>
                <a:ea typeface="Calibri"/>
                <a:cs typeface="Calibri"/>
                <a:sym typeface="Calibri"/>
              </a:defRPr>
            </a:lvl5pPr>
            <a:lvl6pPr marR="0" lvl="5" algn="l" rtl="0">
              <a:spcBef>
                <a:spcPts val="0"/>
              </a:spcBef>
              <a:spcAft>
                <a:spcPts val="0"/>
              </a:spcAft>
              <a:buSzPts val="1400"/>
              <a:buNone/>
              <a:defRPr sz="1800" b="0" i="0" u="none" strike="noStrike" cap="none">
                <a:latin typeface="Calibri"/>
                <a:ea typeface="Calibri"/>
                <a:cs typeface="Calibri"/>
                <a:sym typeface="Calibri"/>
              </a:defRPr>
            </a:lvl6pPr>
            <a:lvl7pPr marR="0" lvl="6" algn="l" rtl="0">
              <a:spcBef>
                <a:spcPts val="0"/>
              </a:spcBef>
              <a:spcAft>
                <a:spcPts val="0"/>
              </a:spcAft>
              <a:buSzPts val="1400"/>
              <a:buNone/>
              <a:defRPr sz="1800" b="0" i="0" u="none" strike="noStrike" cap="none">
                <a:latin typeface="Calibri"/>
                <a:ea typeface="Calibri"/>
                <a:cs typeface="Calibri"/>
                <a:sym typeface="Calibri"/>
              </a:defRPr>
            </a:lvl7pPr>
            <a:lvl8pPr marR="0" lvl="7" algn="l" rtl="0">
              <a:spcBef>
                <a:spcPts val="0"/>
              </a:spcBef>
              <a:spcAft>
                <a:spcPts val="0"/>
              </a:spcAft>
              <a:buSzPts val="1400"/>
              <a:buNone/>
              <a:defRPr sz="1800" b="0" i="0" u="none" strike="noStrike" cap="none">
                <a:latin typeface="Calibri"/>
                <a:ea typeface="Calibri"/>
                <a:cs typeface="Calibri"/>
                <a:sym typeface="Calibri"/>
              </a:defRPr>
            </a:lvl8pPr>
            <a:lvl9pPr marR="0" lvl="8"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1_Title and Content - Grit">
  <p:cSld name="1_Title and Content - Grit">
    <p:bg>
      <p:bgPr>
        <a:solidFill>
          <a:schemeClr val="lt1"/>
        </a:solidFill>
        <a:effectLst/>
      </p:bgPr>
    </p:bg>
    <p:spTree>
      <p:nvGrpSpPr>
        <p:cNvPr id="1" name="Shape 14"/>
        <p:cNvGrpSpPr/>
        <p:nvPr/>
      </p:nvGrpSpPr>
      <p:grpSpPr>
        <a:xfrm>
          <a:off x="0" y="0"/>
          <a:ext cx="0" cy="0"/>
          <a:chOff x="0" y="0"/>
          <a:chExt cx="0" cy="0"/>
        </a:xfrm>
      </p:grpSpPr>
      <p:pic>
        <p:nvPicPr>
          <p:cNvPr id="15" name="Google Shape;15;p3"/>
          <p:cNvPicPr preferRelativeResize="0"/>
          <p:nvPr/>
        </p:nvPicPr>
        <p:blipFill rotWithShape="1">
          <a:blip r:embed="rId2">
            <a:alphaModFix/>
          </a:blip>
          <a:srcRect/>
          <a:stretch/>
        </p:blipFill>
        <p:spPr>
          <a:xfrm>
            <a:off x="0" y="0"/>
            <a:ext cx="2006600" cy="9144000"/>
          </a:xfrm>
          <a:prstGeom prst="rect">
            <a:avLst/>
          </a:prstGeom>
          <a:noFill/>
          <a:ln>
            <a:noFill/>
          </a:ln>
        </p:spPr>
      </p:pic>
      <p:sp>
        <p:nvSpPr>
          <p:cNvPr id="16" name="Google Shape;16;p3"/>
          <p:cNvSpPr txBox="1">
            <a:spLocks noGrp="1"/>
          </p:cNvSpPr>
          <p:nvPr>
            <p:ph type="title"/>
          </p:nvPr>
        </p:nvSpPr>
        <p:spPr>
          <a:xfrm>
            <a:off x="2184400" y="609600"/>
            <a:ext cx="11963400" cy="485139"/>
          </a:xfrm>
          <a:prstGeom prst="rect">
            <a:avLst/>
          </a:prstGeom>
          <a:noFill/>
          <a:ln>
            <a:noFill/>
          </a:ln>
        </p:spPr>
        <p:txBody>
          <a:bodyPr spcFirstLastPara="1" wrap="square" lIns="0" tIns="0" rIns="0" bIns="0" anchor="ctr" anchorCtr="0">
            <a:noAutofit/>
          </a:bodyPr>
          <a:lstStyle>
            <a:lvl1pPr marR="0" lvl="0" algn="r" rtl="0">
              <a:spcBef>
                <a:spcPts val="0"/>
              </a:spcBef>
              <a:spcAft>
                <a:spcPts val="0"/>
              </a:spcAft>
              <a:buSzPts val="1400"/>
              <a:buNone/>
              <a:defRPr sz="3000" b="0" i="0" u="none" strike="noStrike" cap="none">
                <a:solidFill>
                  <a:schemeClr val="dk1"/>
                </a:solidFill>
                <a:latin typeface="Oswald Medium"/>
                <a:ea typeface="Oswald Medium"/>
                <a:cs typeface="Oswald Medium"/>
                <a:sym typeface="Oswald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pic>
        <p:nvPicPr>
          <p:cNvPr id="17" name="Google Shape;17;p3"/>
          <p:cNvPicPr preferRelativeResize="0"/>
          <p:nvPr/>
        </p:nvPicPr>
        <p:blipFill rotWithShape="1">
          <a:blip r:embed="rId3">
            <a:alphaModFix/>
          </a:blip>
          <a:srcRect/>
          <a:stretch/>
        </p:blipFill>
        <p:spPr>
          <a:xfrm>
            <a:off x="379461" y="4019113"/>
            <a:ext cx="1271539" cy="1110769"/>
          </a:xfrm>
          <a:prstGeom prst="rect">
            <a:avLst/>
          </a:prstGeom>
          <a:noFill/>
          <a:ln>
            <a:noFill/>
          </a:ln>
        </p:spPr>
      </p:pic>
      <p:sp>
        <p:nvSpPr>
          <p:cNvPr id="18" name="Google Shape;18;p3"/>
          <p:cNvSpPr/>
          <p:nvPr/>
        </p:nvSpPr>
        <p:spPr>
          <a:xfrm>
            <a:off x="14528800" y="750568"/>
            <a:ext cx="1727200" cy="240031"/>
          </a:xfrm>
          <a:custGeom>
            <a:avLst/>
            <a:gdLst/>
            <a:ahLst/>
            <a:cxnLst/>
            <a:rect l="l" t="t" r="r" b="b"/>
            <a:pathLst>
              <a:path w="6096000" h="203200" extrusionOk="0">
                <a:moveTo>
                  <a:pt x="0" y="203200"/>
                </a:moveTo>
                <a:lnTo>
                  <a:pt x="6096000" y="203200"/>
                </a:lnTo>
                <a:lnTo>
                  <a:pt x="6096000" y="0"/>
                </a:lnTo>
                <a:lnTo>
                  <a:pt x="0" y="0"/>
                </a:lnTo>
                <a:lnTo>
                  <a:pt x="0" y="203200"/>
                </a:lnTo>
                <a:close/>
              </a:path>
            </a:pathLst>
          </a:custGeom>
          <a:solidFill>
            <a:srgbClr val="D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9" name="Google Shape;19;p3"/>
          <p:cNvSpPr txBox="1">
            <a:spLocks noGrp="1"/>
          </p:cNvSpPr>
          <p:nvPr>
            <p:ph type="body" idx="1"/>
          </p:nvPr>
        </p:nvSpPr>
        <p:spPr>
          <a:xfrm>
            <a:off x="3544886" y="1447800"/>
            <a:ext cx="11745914" cy="68580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0"/>
              </a:spcBef>
              <a:spcAft>
                <a:spcPts val="0"/>
              </a:spcAft>
              <a:buSzPts val="1400"/>
              <a:buNone/>
              <a:defRPr sz="4800" b="0" i="0" u="none" strike="noStrike" cap="none">
                <a:solidFill>
                  <a:srgbClr val="D00000"/>
                </a:solidFill>
                <a:latin typeface="Work Sans"/>
                <a:ea typeface="Work Sans"/>
                <a:cs typeface="Work Sans"/>
                <a:sym typeface="Work Sans"/>
              </a:defRPr>
            </a:lvl1pPr>
            <a:lvl2pPr marL="914400" marR="0" lvl="1"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2pPr>
            <a:lvl3pPr marL="1371600" marR="0" lvl="2"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3pPr>
            <a:lvl4pPr marL="1828800" marR="0" lvl="3"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4pPr>
            <a:lvl5pPr marL="2286000" marR="0" lvl="4"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Title and Content - Glory">
  <p:cSld name="Title and Content - Glory">
    <p:bg>
      <p:bgPr>
        <a:solidFill>
          <a:schemeClr val="lt1"/>
        </a:solidFill>
        <a:effectLst/>
      </p:bgPr>
    </p:bg>
    <p:spTree>
      <p:nvGrpSpPr>
        <p:cNvPr id="1" name="Shape 20"/>
        <p:cNvGrpSpPr/>
        <p:nvPr/>
      </p:nvGrpSpPr>
      <p:grpSpPr>
        <a:xfrm>
          <a:off x="0" y="0"/>
          <a:ext cx="0" cy="0"/>
          <a:chOff x="0" y="0"/>
          <a:chExt cx="0" cy="0"/>
        </a:xfrm>
      </p:grpSpPr>
      <p:pic>
        <p:nvPicPr>
          <p:cNvPr id="21" name="Google Shape;21;p4"/>
          <p:cNvPicPr preferRelativeResize="0"/>
          <p:nvPr/>
        </p:nvPicPr>
        <p:blipFill rotWithShape="1">
          <a:blip r:embed="rId2">
            <a:alphaModFix/>
          </a:blip>
          <a:srcRect/>
          <a:stretch/>
        </p:blipFill>
        <p:spPr>
          <a:xfrm>
            <a:off x="16535" y="0"/>
            <a:ext cx="15430500" cy="9144000"/>
          </a:xfrm>
          <a:prstGeom prst="rect">
            <a:avLst/>
          </a:prstGeom>
          <a:noFill/>
          <a:ln>
            <a:noFill/>
          </a:ln>
        </p:spPr>
      </p:pic>
      <p:pic>
        <p:nvPicPr>
          <p:cNvPr id="22" name="Google Shape;22;p4"/>
          <p:cNvPicPr preferRelativeResize="0"/>
          <p:nvPr/>
        </p:nvPicPr>
        <p:blipFill rotWithShape="1">
          <a:blip r:embed="rId3">
            <a:alphaModFix/>
          </a:blip>
          <a:srcRect/>
          <a:stretch/>
        </p:blipFill>
        <p:spPr>
          <a:xfrm>
            <a:off x="379461" y="4019113"/>
            <a:ext cx="1271539" cy="1110770"/>
          </a:xfrm>
          <a:prstGeom prst="rect">
            <a:avLst/>
          </a:prstGeom>
          <a:noFill/>
          <a:ln>
            <a:noFill/>
          </a:ln>
        </p:spPr>
      </p:pic>
      <p:sp>
        <p:nvSpPr>
          <p:cNvPr id="23" name="Google Shape;23;p4"/>
          <p:cNvSpPr/>
          <p:nvPr/>
        </p:nvSpPr>
        <p:spPr>
          <a:xfrm>
            <a:off x="14528800" y="750568"/>
            <a:ext cx="1727200" cy="240031"/>
          </a:xfrm>
          <a:custGeom>
            <a:avLst/>
            <a:gdLst/>
            <a:ahLst/>
            <a:cxnLst/>
            <a:rect l="l" t="t" r="r" b="b"/>
            <a:pathLst>
              <a:path w="6096000" h="203200" extrusionOk="0">
                <a:moveTo>
                  <a:pt x="0" y="203200"/>
                </a:moveTo>
                <a:lnTo>
                  <a:pt x="6096000" y="203200"/>
                </a:lnTo>
                <a:lnTo>
                  <a:pt x="6096000" y="0"/>
                </a:lnTo>
                <a:lnTo>
                  <a:pt x="0" y="0"/>
                </a:lnTo>
                <a:lnTo>
                  <a:pt x="0" y="203200"/>
                </a:lnTo>
                <a:close/>
              </a:path>
            </a:pathLst>
          </a:custGeom>
          <a:solidFill>
            <a:srgbClr val="D1D3D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24" name="Google Shape;24;p4"/>
          <p:cNvSpPr txBox="1">
            <a:spLocks noGrp="1"/>
          </p:cNvSpPr>
          <p:nvPr>
            <p:ph type="body" idx="1"/>
          </p:nvPr>
        </p:nvSpPr>
        <p:spPr>
          <a:xfrm>
            <a:off x="3544886" y="1447800"/>
            <a:ext cx="11745914" cy="68580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0"/>
              </a:spcBef>
              <a:spcAft>
                <a:spcPts val="0"/>
              </a:spcAft>
              <a:buSzPts val="1400"/>
              <a:buNone/>
              <a:defRPr sz="4800" b="0" i="0" u="none" strike="noStrike" cap="none">
                <a:solidFill>
                  <a:srgbClr val="D00000"/>
                </a:solidFill>
                <a:latin typeface="Work Sans"/>
                <a:ea typeface="Work Sans"/>
                <a:cs typeface="Work Sans"/>
                <a:sym typeface="Work Sans"/>
              </a:defRPr>
            </a:lvl1pPr>
            <a:lvl2pPr marL="914400" marR="0" lvl="1"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2pPr>
            <a:lvl3pPr marL="1371600" marR="0" lvl="2"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3pPr>
            <a:lvl4pPr marL="1828800" marR="0" lvl="3"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4pPr>
            <a:lvl5pPr marL="2286000" marR="0" lvl="4" indent="-228600" algn="l" rtl="0">
              <a:spcBef>
                <a:spcPts val="0"/>
              </a:spcBef>
              <a:spcAft>
                <a:spcPts val="0"/>
              </a:spcAft>
              <a:buSzPts val="1400"/>
              <a:buNone/>
              <a:defRPr sz="3200" b="0" i="0" u="none" strike="noStrike" cap="none">
                <a:solidFill>
                  <a:srgbClr val="D00000"/>
                </a:solidFill>
                <a:latin typeface="Work Sans"/>
                <a:ea typeface="Work Sans"/>
                <a:cs typeface="Work Sans"/>
                <a:sym typeface="Work Sans"/>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5" name="Google Shape;25;p4"/>
          <p:cNvSpPr txBox="1">
            <a:spLocks noGrp="1"/>
          </p:cNvSpPr>
          <p:nvPr>
            <p:ph type="title"/>
          </p:nvPr>
        </p:nvSpPr>
        <p:spPr>
          <a:xfrm>
            <a:off x="2184400" y="609600"/>
            <a:ext cx="11963400" cy="485139"/>
          </a:xfrm>
          <a:prstGeom prst="rect">
            <a:avLst/>
          </a:prstGeom>
          <a:noFill/>
          <a:ln>
            <a:noFill/>
          </a:ln>
        </p:spPr>
        <p:txBody>
          <a:bodyPr spcFirstLastPara="1" wrap="square" lIns="0" tIns="0" rIns="0" bIns="0" anchor="ctr" anchorCtr="0">
            <a:noAutofit/>
          </a:bodyPr>
          <a:lstStyle>
            <a:lvl1pPr marR="0" lvl="0" algn="r" rtl="0">
              <a:spcBef>
                <a:spcPts val="0"/>
              </a:spcBef>
              <a:spcAft>
                <a:spcPts val="0"/>
              </a:spcAft>
              <a:buSzPts val="1400"/>
              <a:buNone/>
              <a:defRPr sz="3000" b="0" i="0" u="none" strike="noStrike" cap="none">
                <a:solidFill>
                  <a:schemeClr val="dk1"/>
                </a:solidFill>
                <a:latin typeface="Oswald Medium"/>
                <a:ea typeface="Oswald Medium"/>
                <a:cs typeface="Oswald Medium"/>
                <a:sym typeface="Oswald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Title and Content - Red Grit">
  <p:cSld name="Title and Content - Red Grit">
    <p:bg>
      <p:bgPr>
        <a:solidFill>
          <a:schemeClr val="lt1"/>
        </a:solidFill>
        <a:effectLst/>
      </p:bgPr>
    </p:bg>
    <p:spTree>
      <p:nvGrpSpPr>
        <p:cNvPr id="1" name="Shape 26"/>
        <p:cNvGrpSpPr/>
        <p:nvPr/>
      </p:nvGrpSpPr>
      <p:grpSpPr>
        <a:xfrm>
          <a:off x="0" y="0"/>
          <a:ext cx="0" cy="0"/>
          <a:chOff x="0" y="0"/>
          <a:chExt cx="0" cy="0"/>
        </a:xfrm>
      </p:grpSpPr>
      <p:pic>
        <p:nvPicPr>
          <p:cNvPr id="27" name="Google Shape;27;p5"/>
          <p:cNvPicPr preferRelativeResize="0"/>
          <p:nvPr/>
        </p:nvPicPr>
        <p:blipFill rotWithShape="1">
          <a:blip r:embed="rId2">
            <a:alphaModFix/>
          </a:blip>
          <a:srcRect/>
          <a:stretch/>
        </p:blipFill>
        <p:spPr>
          <a:xfrm>
            <a:off x="2006587" y="0"/>
            <a:ext cx="14249400" cy="9144000"/>
          </a:xfrm>
          <a:prstGeom prst="rect">
            <a:avLst/>
          </a:prstGeom>
          <a:noFill/>
          <a:ln>
            <a:noFill/>
          </a:ln>
        </p:spPr>
      </p:pic>
      <p:pic>
        <p:nvPicPr>
          <p:cNvPr id="28" name="Google Shape;28;p5"/>
          <p:cNvPicPr preferRelativeResize="0"/>
          <p:nvPr/>
        </p:nvPicPr>
        <p:blipFill rotWithShape="1">
          <a:blip r:embed="rId3">
            <a:alphaModFix/>
          </a:blip>
          <a:srcRect/>
          <a:stretch/>
        </p:blipFill>
        <p:spPr>
          <a:xfrm>
            <a:off x="379461" y="4019113"/>
            <a:ext cx="1271539" cy="1110769"/>
          </a:xfrm>
          <a:prstGeom prst="rect">
            <a:avLst/>
          </a:prstGeom>
          <a:noFill/>
          <a:ln>
            <a:noFill/>
          </a:ln>
        </p:spPr>
      </p:pic>
      <p:sp>
        <p:nvSpPr>
          <p:cNvPr id="29" name="Google Shape;29;p5"/>
          <p:cNvSpPr/>
          <p:nvPr/>
        </p:nvSpPr>
        <p:spPr>
          <a:xfrm>
            <a:off x="14528800" y="750568"/>
            <a:ext cx="1727200" cy="240031"/>
          </a:xfrm>
          <a:custGeom>
            <a:avLst/>
            <a:gdLst/>
            <a:ahLst/>
            <a:cxnLst/>
            <a:rect l="l" t="t" r="r" b="b"/>
            <a:pathLst>
              <a:path w="6096000" h="203200" extrusionOk="0">
                <a:moveTo>
                  <a:pt x="0" y="203200"/>
                </a:moveTo>
                <a:lnTo>
                  <a:pt x="6096000" y="203200"/>
                </a:lnTo>
                <a:lnTo>
                  <a:pt x="6096000" y="0"/>
                </a:lnTo>
                <a:lnTo>
                  <a:pt x="0" y="0"/>
                </a:lnTo>
                <a:lnTo>
                  <a:pt x="0" y="203200"/>
                </a:lnTo>
                <a:close/>
              </a:path>
            </a:pathLst>
          </a:custGeom>
          <a:solidFill>
            <a:srgbClr val="D1D3D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30" name="Google Shape;30;p5"/>
          <p:cNvSpPr txBox="1">
            <a:spLocks noGrp="1"/>
          </p:cNvSpPr>
          <p:nvPr>
            <p:ph type="body" idx="1"/>
          </p:nvPr>
        </p:nvSpPr>
        <p:spPr>
          <a:xfrm>
            <a:off x="3544886" y="1447800"/>
            <a:ext cx="11745914" cy="68580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0"/>
              </a:spcBef>
              <a:spcAft>
                <a:spcPts val="0"/>
              </a:spcAft>
              <a:buSzPts val="1400"/>
              <a:buNone/>
              <a:defRPr sz="4800" b="0" i="0" u="none" strike="noStrike" cap="none">
                <a:solidFill>
                  <a:schemeClr val="lt1"/>
                </a:solidFill>
                <a:latin typeface="Work Sans"/>
                <a:ea typeface="Work Sans"/>
                <a:cs typeface="Work Sans"/>
                <a:sym typeface="Work Sans"/>
              </a:defRPr>
            </a:lvl1pPr>
            <a:lvl2pPr marL="914400" marR="0" lvl="1" indent="-228600" algn="l" rtl="0">
              <a:spcBef>
                <a:spcPts val="0"/>
              </a:spcBef>
              <a:spcAft>
                <a:spcPts val="0"/>
              </a:spcAft>
              <a:buSzPts val="1400"/>
              <a:buNone/>
              <a:defRPr sz="3200" b="0" i="0" u="none" strike="noStrike" cap="none">
                <a:solidFill>
                  <a:schemeClr val="lt1"/>
                </a:solidFill>
                <a:latin typeface="Work Sans"/>
                <a:ea typeface="Work Sans"/>
                <a:cs typeface="Work Sans"/>
                <a:sym typeface="Work Sans"/>
              </a:defRPr>
            </a:lvl2pPr>
            <a:lvl3pPr marL="1371600" marR="0" lvl="2" indent="-228600" algn="l" rtl="0">
              <a:spcBef>
                <a:spcPts val="0"/>
              </a:spcBef>
              <a:spcAft>
                <a:spcPts val="0"/>
              </a:spcAft>
              <a:buSzPts val="1400"/>
              <a:buNone/>
              <a:defRPr sz="3200" b="0" i="0" u="none" strike="noStrike" cap="none">
                <a:solidFill>
                  <a:schemeClr val="lt1"/>
                </a:solidFill>
                <a:latin typeface="Work Sans"/>
                <a:ea typeface="Work Sans"/>
                <a:cs typeface="Work Sans"/>
                <a:sym typeface="Work Sans"/>
              </a:defRPr>
            </a:lvl3pPr>
            <a:lvl4pPr marL="1828800" marR="0" lvl="3" indent="-228600" algn="l" rtl="0">
              <a:spcBef>
                <a:spcPts val="0"/>
              </a:spcBef>
              <a:spcAft>
                <a:spcPts val="0"/>
              </a:spcAft>
              <a:buSzPts val="1400"/>
              <a:buNone/>
              <a:defRPr sz="3200" b="0" i="0" u="none" strike="noStrike" cap="none">
                <a:solidFill>
                  <a:schemeClr val="lt1"/>
                </a:solidFill>
                <a:latin typeface="Work Sans"/>
                <a:ea typeface="Work Sans"/>
                <a:cs typeface="Work Sans"/>
                <a:sym typeface="Work Sans"/>
              </a:defRPr>
            </a:lvl4pPr>
            <a:lvl5pPr marL="2286000" marR="0" lvl="4" indent="-228600" algn="l" rtl="0">
              <a:spcBef>
                <a:spcPts val="0"/>
              </a:spcBef>
              <a:spcAft>
                <a:spcPts val="0"/>
              </a:spcAft>
              <a:buSzPts val="1400"/>
              <a:buNone/>
              <a:defRPr sz="3200" b="0" i="0" u="none" strike="noStrike" cap="none">
                <a:solidFill>
                  <a:schemeClr val="lt1"/>
                </a:solidFill>
                <a:latin typeface="Work Sans"/>
                <a:ea typeface="Work Sans"/>
                <a:cs typeface="Work Sans"/>
                <a:sym typeface="Work Sans"/>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1" name="Google Shape;31;p5"/>
          <p:cNvSpPr txBox="1">
            <a:spLocks noGrp="1"/>
          </p:cNvSpPr>
          <p:nvPr>
            <p:ph type="title"/>
          </p:nvPr>
        </p:nvSpPr>
        <p:spPr>
          <a:xfrm>
            <a:off x="2184400" y="609600"/>
            <a:ext cx="11963400" cy="485139"/>
          </a:xfrm>
          <a:prstGeom prst="rect">
            <a:avLst/>
          </a:prstGeom>
          <a:noFill/>
          <a:ln>
            <a:noFill/>
          </a:ln>
        </p:spPr>
        <p:txBody>
          <a:bodyPr spcFirstLastPara="1" wrap="square" lIns="0" tIns="0" rIns="0" bIns="0" anchor="ctr" anchorCtr="0">
            <a:noAutofit/>
          </a:bodyPr>
          <a:lstStyle>
            <a:lvl1pPr marR="0" lvl="0" algn="r" rtl="0">
              <a:spcBef>
                <a:spcPts val="0"/>
              </a:spcBef>
              <a:spcAft>
                <a:spcPts val="0"/>
              </a:spcAft>
              <a:buSzPts val="1400"/>
              <a:buNone/>
              <a:defRPr sz="3000" b="0" i="0" u="none" strike="noStrike" cap="none">
                <a:solidFill>
                  <a:schemeClr val="lt1"/>
                </a:solidFill>
                <a:latin typeface="Oswald Medium"/>
                <a:ea typeface="Oswald Medium"/>
                <a:cs typeface="Oswald Medium"/>
                <a:sym typeface="Oswald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Title and Content - White Glory">
  <p:cSld name="Title and Content - White Glory">
    <p:bg>
      <p:bgPr>
        <a:solidFill>
          <a:schemeClr val="lt1"/>
        </a:solidFill>
        <a:effectLst/>
      </p:bgPr>
    </p:bg>
    <p:spTree>
      <p:nvGrpSpPr>
        <p:cNvPr id="1" name="Shape 32"/>
        <p:cNvGrpSpPr/>
        <p:nvPr/>
      </p:nvGrpSpPr>
      <p:grpSpPr>
        <a:xfrm>
          <a:off x="0" y="0"/>
          <a:ext cx="0" cy="0"/>
          <a:chOff x="0" y="0"/>
          <a:chExt cx="0" cy="0"/>
        </a:xfrm>
      </p:grpSpPr>
      <p:pic>
        <p:nvPicPr>
          <p:cNvPr id="33" name="Google Shape;33;p6"/>
          <p:cNvPicPr preferRelativeResize="0"/>
          <p:nvPr/>
        </p:nvPicPr>
        <p:blipFill rotWithShape="1">
          <a:blip r:embed="rId2">
            <a:alphaModFix/>
          </a:blip>
          <a:srcRect/>
          <a:stretch/>
        </p:blipFill>
        <p:spPr>
          <a:xfrm>
            <a:off x="2006587" y="0"/>
            <a:ext cx="14249400" cy="9144000"/>
          </a:xfrm>
          <a:prstGeom prst="rect">
            <a:avLst/>
          </a:prstGeom>
          <a:noFill/>
          <a:ln>
            <a:noFill/>
          </a:ln>
        </p:spPr>
      </p:pic>
      <p:pic>
        <p:nvPicPr>
          <p:cNvPr id="34" name="Google Shape;34;p6"/>
          <p:cNvPicPr preferRelativeResize="0"/>
          <p:nvPr/>
        </p:nvPicPr>
        <p:blipFill rotWithShape="1">
          <a:blip r:embed="rId3">
            <a:alphaModFix/>
          </a:blip>
          <a:srcRect/>
          <a:stretch/>
        </p:blipFill>
        <p:spPr>
          <a:xfrm>
            <a:off x="379461" y="4019113"/>
            <a:ext cx="1271539" cy="1110769"/>
          </a:xfrm>
          <a:prstGeom prst="rect">
            <a:avLst/>
          </a:prstGeom>
          <a:noFill/>
          <a:ln>
            <a:noFill/>
          </a:ln>
        </p:spPr>
      </p:pic>
      <p:sp>
        <p:nvSpPr>
          <p:cNvPr id="35" name="Google Shape;35;p6"/>
          <p:cNvSpPr/>
          <p:nvPr/>
        </p:nvSpPr>
        <p:spPr>
          <a:xfrm>
            <a:off x="14528800" y="750568"/>
            <a:ext cx="1727200" cy="240031"/>
          </a:xfrm>
          <a:custGeom>
            <a:avLst/>
            <a:gdLst/>
            <a:ahLst/>
            <a:cxnLst/>
            <a:rect l="l" t="t" r="r" b="b"/>
            <a:pathLst>
              <a:path w="6096000" h="203200" extrusionOk="0">
                <a:moveTo>
                  <a:pt x="0" y="203200"/>
                </a:moveTo>
                <a:lnTo>
                  <a:pt x="6096000" y="203200"/>
                </a:lnTo>
                <a:lnTo>
                  <a:pt x="6096000" y="0"/>
                </a:lnTo>
                <a:lnTo>
                  <a:pt x="0" y="0"/>
                </a:lnTo>
                <a:lnTo>
                  <a:pt x="0" y="203200"/>
                </a:lnTo>
                <a:close/>
              </a:path>
            </a:pathLst>
          </a:custGeom>
          <a:solidFill>
            <a:srgbClr val="D00000"/>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1800">
              <a:solidFill>
                <a:srgbClr val="D00000"/>
              </a:solidFill>
              <a:latin typeface="Calibri"/>
              <a:ea typeface="Calibri"/>
              <a:cs typeface="Calibri"/>
              <a:sym typeface="Calibri"/>
            </a:endParaRPr>
          </a:p>
        </p:txBody>
      </p:sp>
      <p:sp>
        <p:nvSpPr>
          <p:cNvPr id="36" name="Google Shape;36;p6"/>
          <p:cNvSpPr txBox="1">
            <a:spLocks noGrp="1"/>
          </p:cNvSpPr>
          <p:nvPr>
            <p:ph type="body" idx="1"/>
          </p:nvPr>
        </p:nvSpPr>
        <p:spPr>
          <a:xfrm>
            <a:off x="3544886" y="1447800"/>
            <a:ext cx="11745914" cy="6858000"/>
          </a:xfrm>
          <a:prstGeom prst="rect">
            <a:avLst/>
          </a:prstGeom>
          <a:noFill/>
          <a:ln>
            <a:noFill/>
          </a:ln>
        </p:spPr>
        <p:txBody>
          <a:bodyPr spcFirstLastPara="1" wrap="square" lIns="91425" tIns="45700" rIns="91425" bIns="45700" anchor="ctr" anchorCtr="0">
            <a:noAutofit/>
          </a:bodyPr>
          <a:lstStyle>
            <a:lvl1pPr marL="457200" marR="0" lvl="0" indent="-228600" algn="l" rtl="0">
              <a:spcBef>
                <a:spcPts val="0"/>
              </a:spcBef>
              <a:spcAft>
                <a:spcPts val="0"/>
              </a:spcAft>
              <a:buSzPts val="1400"/>
              <a:buNone/>
              <a:defRPr sz="4800" b="0" i="0" u="none" strike="noStrike" cap="none">
                <a:solidFill>
                  <a:schemeClr val="dk1"/>
                </a:solidFill>
                <a:latin typeface="Work Sans"/>
                <a:ea typeface="Work Sans"/>
                <a:cs typeface="Work Sans"/>
                <a:sym typeface="Work Sans"/>
              </a:defRPr>
            </a:lvl1pPr>
            <a:lvl2pPr marL="914400" marR="0" lvl="1" indent="-228600" algn="l" rtl="0">
              <a:spcBef>
                <a:spcPts val="0"/>
              </a:spcBef>
              <a:spcAft>
                <a:spcPts val="0"/>
              </a:spcAft>
              <a:buSzPts val="1400"/>
              <a:buNone/>
              <a:defRPr sz="3200" b="0" i="0" u="none" strike="noStrike" cap="none">
                <a:solidFill>
                  <a:schemeClr val="dk1"/>
                </a:solidFill>
                <a:latin typeface="Work Sans"/>
                <a:ea typeface="Work Sans"/>
                <a:cs typeface="Work Sans"/>
                <a:sym typeface="Work Sans"/>
              </a:defRPr>
            </a:lvl2pPr>
            <a:lvl3pPr marL="1371600" marR="0" lvl="2" indent="-228600" algn="l" rtl="0">
              <a:spcBef>
                <a:spcPts val="0"/>
              </a:spcBef>
              <a:spcAft>
                <a:spcPts val="0"/>
              </a:spcAft>
              <a:buSzPts val="1400"/>
              <a:buNone/>
              <a:defRPr sz="3200" b="0" i="0" u="none" strike="noStrike" cap="none">
                <a:solidFill>
                  <a:schemeClr val="dk1"/>
                </a:solidFill>
                <a:latin typeface="Work Sans"/>
                <a:ea typeface="Work Sans"/>
                <a:cs typeface="Work Sans"/>
                <a:sym typeface="Work Sans"/>
              </a:defRPr>
            </a:lvl3pPr>
            <a:lvl4pPr marL="1828800" marR="0" lvl="3" indent="-228600" algn="l" rtl="0">
              <a:spcBef>
                <a:spcPts val="0"/>
              </a:spcBef>
              <a:spcAft>
                <a:spcPts val="0"/>
              </a:spcAft>
              <a:buSzPts val="1400"/>
              <a:buNone/>
              <a:defRPr sz="3200" b="0" i="0" u="none" strike="noStrike" cap="none">
                <a:solidFill>
                  <a:schemeClr val="dk1"/>
                </a:solidFill>
                <a:latin typeface="Work Sans"/>
                <a:ea typeface="Work Sans"/>
                <a:cs typeface="Work Sans"/>
                <a:sym typeface="Work Sans"/>
              </a:defRPr>
            </a:lvl4pPr>
            <a:lvl5pPr marL="2286000" marR="0" lvl="4" indent="-228600" algn="l" rtl="0">
              <a:spcBef>
                <a:spcPts val="0"/>
              </a:spcBef>
              <a:spcAft>
                <a:spcPts val="0"/>
              </a:spcAft>
              <a:buSzPts val="1400"/>
              <a:buNone/>
              <a:defRPr sz="3200" b="0" i="0" u="none" strike="noStrike" cap="none">
                <a:solidFill>
                  <a:schemeClr val="dk1"/>
                </a:solidFill>
                <a:latin typeface="Work Sans"/>
                <a:ea typeface="Work Sans"/>
                <a:cs typeface="Work Sans"/>
                <a:sym typeface="Work Sans"/>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7" name="Google Shape;37;p6"/>
          <p:cNvSpPr txBox="1">
            <a:spLocks noGrp="1"/>
          </p:cNvSpPr>
          <p:nvPr>
            <p:ph type="title"/>
          </p:nvPr>
        </p:nvSpPr>
        <p:spPr>
          <a:xfrm>
            <a:off x="2184400" y="609600"/>
            <a:ext cx="11963400" cy="485139"/>
          </a:xfrm>
          <a:prstGeom prst="rect">
            <a:avLst/>
          </a:prstGeom>
          <a:noFill/>
          <a:ln>
            <a:noFill/>
          </a:ln>
        </p:spPr>
        <p:txBody>
          <a:bodyPr spcFirstLastPara="1" wrap="square" lIns="0" tIns="0" rIns="0" bIns="0" anchor="ctr" anchorCtr="0">
            <a:noAutofit/>
          </a:bodyPr>
          <a:lstStyle>
            <a:lvl1pPr marR="0" lvl="0" algn="r" rtl="0">
              <a:spcBef>
                <a:spcPts val="0"/>
              </a:spcBef>
              <a:spcAft>
                <a:spcPts val="0"/>
              </a:spcAft>
              <a:buSzPts val="1400"/>
              <a:buNone/>
              <a:defRPr sz="3000" b="0" i="0" u="none" strike="noStrike" cap="none">
                <a:solidFill>
                  <a:srgbClr val="D00000"/>
                </a:solidFill>
                <a:latin typeface="Oswald Medium"/>
                <a:ea typeface="Oswald Medium"/>
                <a:cs typeface="Oswald Medium"/>
                <a:sym typeface="Oswald Medium"/>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ustom Layout">
  <p:cSld name="Custom Layout">
    <p:spTree>
      <p:nvGrpSpPr>
        <p:cNvPr id="1" name="Shape 38"/>
        <p:cNvGrpSpPr/>
        <p:nvPr/>
      </p:nvGrpSpPr>
      <p:grpSpPr>
        <a:xfrm>
          <a:off x="0" y="0"/>
          <a:ext cx="0" cy="0"/>
          <a:chOff x="0" y="0"/>
          <a:chExt cx="0" cy="0"/>
        </a:xfrm>
      </p:grpSpPr>
      <p:pic>
        <p:nvPicPr>
          <p:cNvPr id="39" name="Google Shape;39;p7"/>
          <p:cNvPicPr preferRelativeResize="0"/>
          <p:nvPr/>
        </p:nvPicPr>
        <p:blipFill rotWithShape="1">
          <a:blip r:embed="rId2">
            <a:alphaModFix/>
          </a:blip>
          <a:srcRect/>
          <a:stretch/>
        </p:blipFill>
        <p:spPr>
          <a:xfrm>
            <a:off x="7061200" y="3581400"/>
            <a:ext cx="2123090" cy="1854652"/>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40"/>
        <p:cNvGrpSpPr/>
        <p:nvPr/>
      </p:nvGrpSpPr>
      <p:grpSpPr>
        <a:xfrm>
          <a:off x="0" y="0"/>
          <a:ext cx="0" cy="0"/>
          <a:chOff x="0" y="0"/>
          <a:chExt cx="0" cy="0"/>
        </a:xfrm>
      </p:grpSpPr>
      <p:sp>
        <p:nvSpPr>
          <p:cNvPr id="41" name="Google Shape;41;p8"/>
          <p:cNvSpPr>
            <a:spLocks noGrp="1"/>
          </p:cNvSpPr>
          <p:nvPr>
            <p:ph type="pic" idx="2"/>
          </p:nvPr>
        </p:nvSpPr>
        <p:spPr>
          <a:xfrm>
            <a:off x="0" y="0"/>
            <a:ext cx="16256000" cy="91440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
        <p:cNvGrpSpPr/>
        <p:nvPr/>
      </p:nvGrpSpPr>
      <p:grpSpPr>
        <a:xfrm>
          <a:off x="0" y="0"/>
          <a:ext cx="0" cy="0"/>
          <a:chOff x="0" y="0"/>
          <a:chExt cx="0" cy="0"/>
        </a:xfrm>
      </p:grpSpPr>
      <p:sp>
        <p:nvSpPr>
          <p:cNvPr id="46" name="Google Shape;46;p9"/>
          <p:cNvSpPr txBox="1">
            <a:spLocks noGrp="1"/>
          </p:cNvSpPr>
          <p:nvPr>
            <p:ph type="ctrTitle"/>
          </p:nvPr>
        </p:nvSpPr>
        <p:spPr>
          <a:xfrm>
            <a:off x="1060575" y="1676400"/>
            <a:ext cx="8667624" cy="44958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None/>
            </a:pPr>
            <a:r>
              <a:rPr lang="en-US" sz="10700" b="1">
                <a:latin typeface="Work Sans"/>
                <a:ea typeface="Work Sans"/>
                <a:cs typeface="Work Sans"/>
                <a:sym typeface="Work Sans"/>
              </a:rPr>
              <a:t>802 Project Summary</a:t>
            </a:r>
            <a:endParaRPr sz="10700" b="1" cap="none">
              <a:latin typeface="Work Sans"/>
              <a:ea typeface="Work Sans"/>
              <a:cs typeface="Work Sans"/>
              <a:sym typeface="Work Sans"/>
            </a:endParaRPr>
          </a:p>
        </p:txBody>
      </p:sp>
      <p:sp>
        <p:nvSpPr>
          <p:cNvPr id="47" name="Google Shape;47;p9"/>
          <p:cNvSpPr txBox="1">
            <a:spLocks noGrp="1"/>
          </p:cNvSpPr>
          <p:nvPr>
            <p:ph type="subTitle" idx="1"/>
          </p:nvPr>
        </p:nvSpPr>
        <p:spPr>
          <a:xfrm>
            <a:off x="1927192" y="8147447"/>
            <a:ext cx="9020208" cy="615553"/>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en-US" sz="2600" dirty="0">
                <a:latin typeface="Work Sans"/>
                <a:ea typeface="Work Sans"/>
                <a:cs typeface="Work Sans"/>
                <a:sym typeface="Work Sans"/>
              </a:rPr>
              <a:t>Maksuda Toma, Jo Charbonneau, Ryan </a:t>
            </a:r>
            <a:r>
              <a:rPr lang="en-US" sz="2600" dirty="0" err="1">
                <a:latin typeface="Work Sans"/>
                <a:ea typeface="Work Sans"/>
                <a:cs typeface="Work Sans"/>
                <a:sym typeface="Work Sans"/>
              </a:rPr>
              <a:t>Lalicker</a:t>
            </a:r>
            <a:endParaRPr sz="2600" b="0" i="0" u="none" strike="noStrike" cap="none" dirty="0">
              <a:latin typeface="Work Sans"/>
              <a:ea typeface="Work Sans"/>
              <a:cs typeface="Work Sans"/>
              <a:sym typeface="Work Sans"/>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body" idx="1"/>
          </p:nvPr>
        </p:nvSpPr>
        <p:spPr>
          <a:xfrm>
            <a:off x="2623100" y="1405025"/>
            <a:ext cx="12938400" cy="38019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800" dirty="0">
                <a:solidFill>
                  <a:schemeClr val="tx1"/>
                </a:solidFill>
              </a:rPr>
              <a:t>While confident in AR(1), we also tested other covariance structures for comparison. </a:t>
            </a:r>
            <a:endParaRPr sz="2800" dirty="0">
              <a:solidFill>
                <a:schemeClr val="tx1"/>
              </a:solidFill>
            </a:endParaRPr>
          </a:p>
          <a:p>
            <a:pPr marL="0" lvl="0" indent="0" algn="l" rtl="0">
              <a:spcBef>
                <a:spcPts val="0"/>
              </a:spcBef>
              <a:spcAft>
                <a:spcPts val="0"/>
              </a:spcAft>
              <a:buNone/>
            </a:pPr>
            <a:endParaRPr sz="2800" dirty="0">
              <a:solidFill>
                <a:schemeClr val="tx1"/>
              </a:solidFill>
            </a:endParaRPr>
          </a:p>
          <a:p>
            <a:pPr marL="0" lvl="0" indent="0" algn="l" rtl="0">
              <a:spcBef>
                <a:spcPts val="0"/>
              </a:spcBef>
              <a:spcAft>
                <a:spcPts val="0"/>
              </a:spcAft>
              <a:buNone/>
            </a:pPr>
            <a:r>
              <a:rPr lang="en-US" sz="2800" dirty="0">
                <a:solidFill>
                  <a:schemeClr val="tx1"/>
                </a:solidFill>
              </a:rPr>
              <a:t>From the model comparison: </a:t>
            </a:r>
            <a:endParaRPr sz="2800" dirty="0">
              <a:solidFill>
                <a:schemeClr val="tx1"/>
              </a:solidFill>
            </a:endParaRPr>
          </a:p>
          <a:p>
            <a:pPr marL="457200" lvl="0" indent="-406400" algn="l" rtl="0">
              <a:spcBef>
                <a:spcPts val="0"/>
              </a:spcBef>
              <a:spcAft>
                <a:spcPts val="0"/>
              </a:spcAft>
              <a:buClr>
                <a:srgbClr val="D00000"/>
              </a:buClr>
              <a:buSzPts val="2800"/>
              <a:buChar char="●"/>
            </a:pPr>
            <a:r>
              <a:rPr lang="en-US" sz="2800" dirty="0">
                <a:solidFill>
                  <a:schemeClr val="tx1"/>
                </a:solidFill>
              </a:rPr>
              <a:t>AR(1) structure is the best fit with the lowest AIC and AICC, and a respectable BIC score</a:t>
            </a:r>
            <a:endParaRPr sz="2800" dirty="0">
              <a:solidFill>
                <a:schemeClr val="tx1"/>
              </a:solidFill>
            </a:endParaRPr>
          </a:p>
          <a:p>
            <a:pPr marL="457200" lvl="0" indent="-406400" algn="l" rtl="0">
              <a:spcBef>
                <a:spcPts val="0"/>
              </a:spcBef>
              <a:spcAft>
                <a:spcPts val="0"/>
              </a:spcAft>
              <a:buClr>
                <a:srgbClr val="D00000"/>
              </a:buClr>
              <a:buSzPts val="2800"/>
              <a:buChar char="●"/>
            </a:pPr>
            <a:r>
              <a:rPr lang="en-US" sz="2800" dirty="0">
                <a:solidFill>
                  <a:schemeClr val="tx1"/>
                </a:solidFill>
              </a:rPr>
              <a:t>In verifying model assumptions, we must check that residuals are normally distributed and homogeneous </a:t>
            </a:r>
            <a:endParaRPr sz="2800" dirty="0">
              <a:solidFill>
                <a:schemeClr val="tx1"/>
              </a:solidFill>
            </a:endParaRPr>
          </a:p>
        </p:txBody>
      </p:sp>
      <p:sp>
        <p:nvSpPr>
          <p:cNvPr id="99" name="Google Shape;99;p17"/>
          <p:cNvSpPr txBox="1">
            <a:spLocks noGrp="1"/>
          </p:cNvSpPr>
          <p:nvPr>
            <p:ph type="title"/>
          </p:nvPr>
        </p:nvSpPr>
        <p:spPr>
          <a:xfrm>
            <a:off x="2184400" y="685801"/>
            <a:ext cx="11963400" cy="38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a:t>Model Results</a:t>
            </a:r>
            <a:endParaRPr sz="4600" cap="none"/>
          </a:p>
        </p:txBody>
      </p:sp>
      <p:pic>
        <p:nvPicPr>
          <p:cNvPr id="100" name="Google Shape;100;p17"/>
          <p:cNvPicPr preferRelativeResize="0"/>
          <p:nvPr/>
        </p:nvPicPr>
        <p:blipFill>
          <a:blip r:embed="rId3">
            <a:alphaModFix/>
          </a:blip>
          <a:stretch>
            <a:fillRect/>
          </a:stretch>
        </p:blipFill>
        <p:spPr>
          <a:xfrm>
            <a:off x="4388600" y="5206925"/>
            <a:ext cx="4402175" cy="3129675"/>
          </a:xfrm>
          <a:prstGeom prst="rect">
            <a:avLst/>
          </a:prstGeom>
          <a:noFill/>
          <a:ln w="28575" cap="flat" cmpd="sng">
            <a:solidFill>
              <a:srgbClr val="D00000"/>
            </a:solidFill>
            <a:prstDash val="solid"/>
            <a:round/>
            <a:headEnd type="none" w="sm" len="sm"/>
            <a:tailEnd type="none" w="sm" len="sm"/>
          </a:ln>
        </p:spPr>
      </p:pic>
      <p:pic>
        <p:nvPicPr>
          <p:cNvPr id="101" name="Google Shape;101;p17"/>
          <p:cNvPicPr preferRelativeResize="0"/>
          <p:nvPr/>
        </p:nvPicPr>
        <p:blipFill>
          <a:blip r:embed="rId4">
            <a:alphaModFix/>
          </a:blip>
          <a:stretch>
            <a:fillRect/>
          </a:stretch>
        </p:blipFill>
        <p:spPr>
          <a:xfrm>
            <a:off x="9428125" y="5132870"/>
            <a:ext cx="4402175" cy="3277779"/>
          </a:xfrm>
          <a:prstGeom prst="rect">
            <a:avLst/>
          </a:prstGeom>
          <a:noFill/>
          <a:ln w="28575" cap="flat" cmpd="sng">
            <a:solidFill>
              <a:srgbClr val="D00000"/>
            </a:solidFill>
            <a:prstDash val="solid"/>
            <a:round/>
            <a:headEnd type="none" w="sm" len="sm"/>
            <a:tailEnd type="none" w="sm" len="sm"/>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1"/>
        <p:cNvGrpSpPr/>
        <p:nvPr/>
      </p:nvGrpSpPr>
      <p:grpSpPr>
        <a:xfrm>
          <a:off x="0" y="0"/>
          <a:ext cx="0" cy="0"/>
          <a:chOff x="0" y="0"/>
          <a:chExt cx="0" cy="0"/>
        </a:xfrm>
      </p:grpSpPr>
      <p:sp>
        <p:nvSpPr>
          <p:cNvPr id="52" name="Google Shape;52;p10"/>
          <p:cNvSpPr txBox="1">
            <a:spLocks noGrp="1"/>
          </p:cNvSpPr>
          <p:nvPr>
            <p:ph type="title"/>
          </p:nvPr>
        </p:nvSpPr>
        <p:spPr>
          <a:xfrm>
            <a:off x="2184400" y="685801"/>
            <a:ext cx="11963400" cy="380999"/>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accent6"/>
                </a:solidFill>
              </a:rPr>
              <a:t>Background &amp; Context</a:t>
            </a:r>
            <a:endParaRPr sz="5000" cap="none" dirty="0">
              <a:solidFill>
                <a:schemeClr val="accent6"/>
              </a:solidFill>
            </a:endParaRPr>
          </a:p>
        </p:txBody>
      </p:sp>
      <p:sp>
        <p:nvSpPr>
          <p:cNvPr id="53" name="Google Shape;53;p10"/>
          <p:cNvSpPr txBox="1">
            <a:spLocks noGrp="1"/>
          </p:cNvSpPr>
          <p:nvPr>
            <p:ph type="body" idx="1"/>
          </p:nvPr>
        </p:nvSpPr>
        <p:spPr>
          <a:xfrm>
            <a:off x="3544875" y="1647900"/>
            <a:ext cx="11745900" cy="58482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3000" dirty="0">
                <a:solidFill>
                  <a:schemeClr val="tx1"/>
                </a:solidFill>
              </a:rPr>
              <a:t>The consumption of beef jerky has been linked to several illnesses and hospitalizations, most of which involving E. Coli or Salmonella. This has lead to several recalls of beef jerky which have been linked to these bacteria. </a:t>
            </a:r>
            <a:endParaRPr sz="3000" dirty="0">
              <a:solidFill>
                <a:schemeClr val="tx1"/>
              </a:solidFill>
            </a:endParaRPr>
          </a:p>
          <a:p>
            <a:pPr marL="0" lvl="0" indent="0" algn="l" rtl="0">
              <a:spcBef>
                <a:spcPts val="0"/>
              </a:spcBef>
              <a:spcAft>
                <a:spcPts val="0"/>
              </a:spcAft>
              <a:buNone/>
            </a:pPr>
            <a:endParaRPr sz="3000" dirty="0">
              <a:solidFill>
                <a:schemeClr val="tx1"/>
              </a:solidFill>
            </a:endParaRPr>
          </a:p>
          <a:p>
            <a:pPr marL="0" lvl="0" indent="0" algn="l" rtl="0">
              <a:spcBef>
                <a:spcPts val="0"/>
              </a:spcBef>
              <a:spcAft>
                <a:spcPts val="0"/>
              </a:spcAft>
              <a:buNone/>
            </a:pPr>
            <a:r>
              <a:rPr lang="en-US" sz="3000" dirty="0">
                <a:solidFill>
                  <a:schemeClr val="tx1"/>
                </a:solidFill>
              </a:rPr>
              <a:t>A study evaluated the effect of two different inoculation methods on Salmonella populations in beef jerky of different thicknesses. The variables involved were: </a:t>
            </a:r>
            <a:endParaRPr sz="3000" dirty="0">
              <a:solidFill>
                <a:schemeClr val="tx1"/>
              </a:solidFill>
            </a:endParaRPr>
          </a:p>
          <a:p>
            <a:pPr lvl="0" indent="-419100">
              <a:buClr>
                <a:srgbClr val="D00000"/>
              </a:buClr>
              <a:buSzPts val="3000"/>
              <a:buChar char="●"/>
            </a:pPr>
            <a:r>
              <a:rPr lang="en-US" sz="3000" dirty="0">
                <a:solidFill>
                  <a:schemeClr val="tx1"/>
                </a:solidFill>
              </a:rPr>
              <a:t>Salmonella counts </a:t>
            </a:r>
            <a:endParaRPr sz="3000" dirty="0">
              <a:solidFill>
                <a:schemeClr val="tx1"/>
              </a:solidFill>
            </a:endParaRPr>
          </a:p>
          <a:p>
            <a:pPr marL="457200" lvl="0" indent="-419100" algn="l" rtl="0">
              <a:spcBef>
                <a:spcPts val="0"/>
              </a:spcBef>
              <a:spcAft>
                <a:spcPts val="0"/>
              </a:spcAft>
              <a:buClr>
                <a:srgbClr val="D00000"/>
              </a:buClr>
              <a:buSzPts val="3000"/>
              <a:buChar char="●"/>
            </a:pPr>
            <a:r>
              <a:rPr lang="en-US" sz="3000" dirty="0">
                <a:solidFill>
                  <a:schemeClr val="tx1"/>
                </a:solidFill>
              </a:rPr>
              <a:t>Inoculation methods (dry and wet)</a:t>
            </a:r>
            <a:endParaRPr sz="3000" dirty="0">
              <a:solidFill>
                <a:schemeClr val="tx1"/>
              </a:solidFill>
            </a:endParaRPr>
          </a:p>
          <a:p>
            <a:pPr marL="457200" lvl="0" indent="-419100" algn="l" rtl="0">
              <a:spcBef>
                <a:spcPts val="0"/>
              </a:spcBef>
              <a:spcAft>
                <a:spcPts val="0"/>
              </a:spcAft>
              <a:buClr>
                <a:srgbClr val="D00000"/>
              </a:buClr>
              <a:buSzPts val="3000"/>
              <a:buChar char="●"/>
            </a:pPr>
            <a:r>
              <a:rPr lang="en-US" sz="3000" dirty="0">
                <a:solidFill>
                  <a:schemeClr val="tx1"/>
                </a:solidFill>
              </a:rPr>
              <a:t>Thickness (¼ inch and ⅛ inch)</a:t>
            </a:r>
            <a:endParaRPr sz="3000" dirty="0">
              <a:solidFill>
                <a:schemeClr val="tx1"/>
              </a:solidFill>
            </a:endParaRPr>
          </a:p>
          <a:p>
            <a:pPr marL="457200" lvl="0" indent="-419100" algn="l" rtl="0">
              <a:spcBef>
                <a:spcPts val="0"/>
              </a:spcBef>
              <a:spcAft>
                <a:spcPts val="0"/>
              </a:spcAft>
              <a:buClr>
                <a:srgbClr val="D00000"/>
              </a:buClr>
              <a:buSzPts val="3000"/>
              <a:buChar char="●"/>
            </a:pPr>
            <a:r>
              <a:rPr lang="en-US" sz="3000" dirty="0">
                <a:solidFill>
                  <a:schemeClr val="tx1"/>
                </a:solidFill>
              </a:rPr>
              <a:t>Time (weeks 1-5)</a:t>
            </a:r>
            <a:endParaRPr sz="3000" dirty="0">
              <a:solidFill>
                <a:schemeClr val="tx1"/>
              </a:solidFill>
            </a:endParaRPr>
          </a:p>
          <a:p>
            <a:pPr marL="0" lvl="0" indent="0" algn="l" rtl="0">
              <a:spcBef>
                <a:spcPts val="0"/>
              </a:spcBef>
              <a:spcAft>
                <a:spcPts val="0"/>
              </a:spcAft>
              <a:buNone/>
            </a:pPr>
            <a:endParaRPr sz="3000" dirty="0">
              <a:solidFill>
                <a:srgbClr val="D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1"/>
          <p:cNvSpPr txBox="1">
            <a:spLocks noGrp="1"/>
          </p:cNvSpPr>
          <p:nvPr>
            <p:ph type="body" idx="1"/>
          </p:nvPr>
        </p:nvSpPr>
        <p:spPr>
          <a:xfrm>
            <a:off x="2996225" y="2682450"/>
            <a:ext cx="12411000" cy="3779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4000" dirty="0">
                <a:solidFill>
                  <a:schemeClr val="tx1"/>
                </a:solidFill>
              </a:rPr>
              <a:t>2x2 factorial design with two main factors: </a:t>
            </a:r>
            <a:endParaRPr sz="4000" dirty="0">
              <a:solidFill>
                <a:schemeClr val="tx1"/>
              </a:solidFill>
            </a:endParaRPr>
          </a:p>
          <a:p>
            <a:pPr marL="457200" lvl="0" indent="-482600" algn="l" rtl="0">
              <a:spcBef>
                <a:spcPts val="0"/>
              </a:spcBef>
              <a:spcAft>
                <a:spcPts val="0"/>
              </a:spcAft>
              <a:buClr>
                <a:srgbClr val="D00000"/>
              </a:buClr>
              <a:buSzPts val="4000"/>
              <a:buChar char="●"/>
            </a:pPr>
            <a:r>
              <a:rPr lang="en-US" sz="4000" dirty="0">
                <a:solidFill>
                  <a:schemeClr val="tx1"/>
                </a:solidFill>
              </a:rPr>
              <a:t>Inoculation method (dry vs. wet)</a:t>
            </a:r>
            <a:endParaRPr sz="4000" dirty="0">
              <a:solidFill>
                <a:schemeClr val="tx1"/>
              </a:solidFill>
            </a:endParaRPr>
          </a:p>
          <a:p>
            <a:pPr marL="457200" lvl="0" indent="-482600" algn="l" rtl="0">
              <a:spcBef>
                <a:spcPts val="0"/>
              </a:spcBef>
              <a:spcAft>
                <a:spcPts val="0"/>
              </a:spcAft>
              <a:buClr>
                <a:srgbClr val="D00000"/>
              </a:buClr>
              <a:buSzPts val="4000"/>
              <a:buChar char="●"/>
            </a:pPr>
            <a:r>
              <a:rPr lang="en-US" sz="4000" dirty="0">
                <a:solidFill>
                  <a:schemeClr val="tx1"/>
                </a:solidFill>
              </a:rPr>
              <a:t>Thickness (¼ &amp; ⅛ inch)</a:t>
            </a:r>
            <a:endParaRPr sz="4000" dirty="0">
              <a:solidFill>
                <a:schemeClr val="tx1"/>
              </a:solidFill>
            </a:endParaRPr>
          </a:p>
          <a:p>
            <a:pPr marL="457200" lvl="0" indent="-482600" algn="l" rtl="0">
              <a:spcBef>
                <a:spcPts val="0"/>
              </a:spcBef>
              <a:spcAft>
                <a:spcPts val="0"/>
              </a:spcAft>
              <a:buClr>
                <a:srgbClr val="D00000"/>
              </a:buClr>
              <a:buSzPts val="4000"/>
              <a:buChar char="●"/>
            </a:pPr>
            <a:r>
              <a:rPr lang="en-US" sz="4000" dirty="0">
                <a:solidFill>
                  <a:schemeClr val="tx1"/>
                </a:solidFill>
              </a:rPr>
              <a:t>Repeated measures taken over equal time intervals during Weeks 1-5</a:t>
            </a:r>
            <a:endParaRPr sz="4000" dirty="0">
              <a:solidFill>
                <a:schemeClr val="tx1"/>
              </a:solidFill>
            </a:endParaRPr>
          </a:p>
          <a:p>
            <a:pPr marL="0" lvl="0" indent="0" algn="l" rtl="0">
              <a:spcBef>
                <a:spcPts val="0"/>
              </a:spcBef>
              <a:spcAft>
                <a:spcPts val="0"/>
              </a:spcAft>
              <a:buNone/>
            </a:pPr>
            <a:endParaRPr sz="3000" dirty="0">
              <a:solidFill>
                <a:schemeClr val="tx1"/>
              </a:solidFill>
            </a:endParaRPr>
          </a:p>
          <a:p>
            <a:pPr marL="0" lvl="0" indent="0" algn="l" rtl="0">
              <a:spcBef>
                <a:spcPts val="0"/>
              </a:spcBef>
              <a:spcAft>
                <a:spcPts val="0"/>
              </a:spcAft>
              <a:buNone/>
            </a:pPr>
            <a:endParaRPr sz="2300" baseline="-25000" dirty="0">
              <a:solidFill>
                <a:schemeClr val="accent6"/>
              </a:solidFill>
            </a:endParaRPr>
          </a:p>
        </p:txBody>
      </p:sp>
      <p:sp>
        <p:nvSpPr>
          <p:cNvPr id="59" name="Google Shape;59;p11"/>
          <p:cNvSpPr txBox="1">
            <a:spLocks noGrp="1"/>
          </p:cNvSpPr>
          <p:nvPr>
            <p:ph type="title"/>
          </p:nvPr>
        </p:nvSpPr>
        <p:spPr>
          <a:xfrm>
            <a:off x="2184400" y="685801"/>
            <a:ext cx="11963400" cy="38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a:solidFill>
                  <a:srgbClr val="D00000"/>
                </a:solidFill>
              </a:rPr>
              <a:t>Design</a:t>
            </a:r>
            <a:endParaRPr sz="4600" cap="none">
              <a:solidFill>
                <a:srgbClr val="D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CE97270-AB68-4788-89F2-98CD559D8D47}"/>
              </a:ext>
            </a:extLst>
          </p:cNvPr>
          <p:cNvSpPr>
            <a:spLocks noGrp="1"/>
          </p:cNvSpPr>
          <p:nvPr>
            <p:ph type="body" idx="1"/>
          </p:nvPr>
        </p:nvSpPr>
        <p:spPr/>
        <p:txBody>
          <a:bodyPr/>
          <a:lstStyle/>
          <a:p>
            <a:pPr lvl="0" indent="-412750">
              <a:buClr>
                <a:srgbClr val="D1D3D4"/>
              </a:buClr>
              <a:buSzPts val="2900"/>
              <a:buFont typeface="Arial"/>
              <a:buChar char="●"/>
            </a:pPr>
            <a:endParaRPr lang="en-US" sz="2900" dirty="0">
              <a:solidFill>
                <a:srgbClr val="000000"/>
              </a:solidFill>
            </a:endParaRPr>
          </a:p>
          <a:p>
            <a:pPr lvl="0" indent="-412750">
              <a:buClr>
                <a:srgbClr val="D1D3D4"/>
              </a:buClr>
              <a:buSzPts val="2900"/>
              <a:buFont typeface="Arial"/>
              <a:buChar char="●"/>
            </a:pPr>
            <a:endParaRPr lang="en-US" sz="2900" dirty="0">
              <a:solidFill>
                <a:srgbClr val="000000"/>
              </a:solidFill>
            </a:endParaRPr>
          </a:p>
          <a:p>
            <a:pPr lvl="0" indent="-412750">
              <a:buClr>
                <a:srgbClr val="D1D3D4"/>
              </a:buClr>
              <a:buSzPts val="2900"/>
              <a:buFont typeface="Arial"/>
              <a:buChar char="●"/>
            </a:pPr>
            <a:endParaRPr lang="en-US" sz="2900" dirty="0">
              <a:solidFill>
                <a:srgbClr val="000000"/>
              </a:solidFill>
            </a:endParaRPr>
          </a:p>
          <a:p>
            <a:pPr lvl="0" indent="-412750">
              <a:buClr>
                <a:srgbClr val="D1D3D4"/>
              </a:buClr>
              <a:buSzPts val="2900"/>
              <a:buFont typeface="Arial"/>
              <a:buChar char="●"/>
            </a:pPr>
            <a:r>
              <a:rPr lang="en-US" sz="2900" dirty="0">
                <a:solidFill>
                  <a:srgbClr val="000000"/>
                </a:solidFill>
              </a:rPr>
              <a:t>𝑌</a:t>
            </a:r>
            <a:r>
              <a:rPr lang="en-US" sz="2900" baseline="-25000" dirty="0">
                <a:solidFill>
                  <a:srgbClr val="000000"/>
                </a:solidFill>
              </a:rPr>
              <a:t>𝑖𝑗𝑘𝑙</a:t>
            </a:r>
            <a:r>
              <a:rPr lang="en-US" sz="2900" dirty="0">
                <a:solidFill>
                  <a:srgbClr val="000000"/>
                </a:solidFill>
              </a:rPr>
              <a:t>: Salmonella Level </a:t>
            </a:r>
          </a:p>
          <a:p>
            <a:pPr lvl="0" indent="-412750">
              <a:buClr>
                <a:srgbClr val="D1D3D4"/>
              </a:buClr>
              <a:buSzPts val="2900"/>
              <a:buFont typeface="Arial"/>
              <a:buChar char="●"/>
            </a:pPr>
            <a:r>
              <a:rPr lang="en-US" sz="2900" dirty="0">
                <a:solidFill>
                  <a:srgbClr val="000000"/>
                </a:solidFill>
              </a:rPr>
              <a:t>𝜇: overall mean </a:t>
            </a:r>
          </a:p>
          <a:p>
            <a:pPr lvl="0" indent="-412750">
              <a:buClr>
                <a:srgbClr val="D1D3D4"/>
              </a:buClr>
              <a:buSzPts val="2900"/>
              <a:buFont typeface="Arial"/>
              <a:buChar char="●"/>
            </a:pPr>
            <a:r>
              <a:rPr lang="en-US" sz="2900" dirty="0">
                <a:solidFill>
                  <a:srgbClr val="000000"/>
                </a:solidFill>
              </a:rPr>
              <a:t>𝛼</a:t>
            </a:r>
            <a:r>
              <a:rPr lang="en-US" sz="2900" baseline="-25000" dirty="0">
                <a:solidFill>
                  <a:srgbClr val="000000"/>
                </a:solidFill>
              </a:rPr>
              <a:t>𝑖</a:t>
            </a:r>
            <a:r>
              <a:rPr lang="en-US" sz="2900" dirty="0">
                <a:solidFill>
                  <a:srgbClr val="000000"/>
                </a:solidFill>
              </a:rPr>
              <a:t> :the effect of the 𝑖</a:t>
            </a:r>
            <a:r>
              <a:rPr lang="en-US" sz="2900" dirty="0" err="1">
                <a:solidFill>
                  <a:srgbClr val="000000"/>
                </a:solidFill>
              </a:rPr>
              <a:t>th</a:t>
            </a:r>
            <a:r>
              <a:rPr lang="en-US" sz="2900" dirty="0">
                <a:solidFill>
                  <a:srgbClr val="000000"/>
                </a:solidFill>
              </a:rPr>
              <a:t> inoculation method</a:t>
            </a:r>
          </a:p>
          <a:p>
            <a:pPr lvl="0" indent="-412750">
              <a:buClr>
                <a:srgbClr val="D1D3D4"/>
              </a:buClr>
              <a:buSzPts val="2900"/>
              <a:buFont typeface="Arial"/>
              <a:buChar char="●"/>
            </a:pPr>
            <a:r>
              <a:rPr lang="en-US" sz="2900" dirty="0">
                <a:solidFill>
                  <a:srgbClr val="000000"/>
                </a:solidFill>
              </a:rPr>
              <a:t>𝛽</a:t>
            </a:r>
            <a:r>
              <a:rPr lang="en-US" sz="2900" baseline="-25000" dirty="0">
                <a:solidFill>
                  <a:srgbClr val="000000"/>
                </a:solidFill>
              </a:rPr>
              <a:t>𝑗</a:t>
            </a:r>
            <a:r>
              <a:rPr lang="en-US" sz="2900" dirty="0">
                <a:solidFill>
                  <a:srgbClr val="000000"/>
                </a:solidFill>
              </a:rPr>
              <a:t>: the effect of the 𝑗</a:t>
            </a:r>
            <a:r>
              <a:rPr lang="en-US" sz="2900" dirty="0" err="1">
                <a:solidFill>
                  <a:srgbClr val="000000"/>
                </a:solidFill>
              </a:rPr>
              <a:t>th</a:t>
            </a:r>
            <a:r>
              <a:rPr lang="en-US" sz="2900" dirty="0">
                <a:solidFill>
                  <a:srgbClr val="000000"/>
                </a:solidFill>
              </a:rPr>
              <a:t> thickness level</a:t>
            </a:r>
          </a:p>
          <a:p>
            <a:pPr lvl="0" indent="-412750">
              <a:buClr>
                <a:srgbClr val="D1D3D4"/>
              </a:buClr>
              <a:buSzPts val="2900"/>
              <a:buFont typeface="Arial"/>
              <a:buChar char="●"/>
            </a:pPr>
            <a:r>
              <a:rPr lang="en-US" sz="2900" dirty="0">
                <a:solidFill>
                  <a:srgbClr val="000000"/>
                </a:solidFill>
              </a:rPr>
              <a:t>𝜏</a:t>
            </a:r>
            <a:r>
              <a:rPr lang="en-US" sz="2900" baseline="-25000" dirty="0">
                <a:solidFill>
                  <a:srgbClr val="000000"/>
                </a:solidFill>
              </a:rPr>
              <a:t>𝑘</a:t>
            </a:r>
            <a:r>
              <a:rPr lang="en-US" sz="2900" dirty="0">
                <a:solidFill>
                  <a:srgbClr val="000000"/>
                </a:solidFill>
              </a:rPr>
              <a:t>: r the effect of the 𝑘</a:t>
            </a:r>
            <a:r>
              <a:rPr lang="en-US" sz="2900" dirty="0" err="1">
                <a:solidFill>
                  <a:srgbClr val="000000"/>
                </a:solidFill>
              </a:rPr>
              <a:t>th</a:t>
            </a:r>
            <a:r>
              <a:rPr lang="en-US" sz="2900" dirty="0">
                <a:solidFill>
                  <a:srgbClr val="000000"/>
                </a:solidFill>
              </a:rPr>
              <a:t> week</a:t>
            </a:r>
          </a:p>
          <a:p>
            <a:pPr lvl="0" indent="-412750">
              <a:buClr>
                <a:srgbClr val="D1D3D4"/>
              </a:buClr>
              <a:buSzPts val="2900"/>
              <a:buFont typeface="Arial"/>
              <a:buChar char="●"/>
            </a:pPr>
            <a:r>
              <a:rPr lang="en-US" sz="2900" dirty="0">
                <a:solidFill>
                  <a:srgbClr val="000000"/>
                </a:solidFill>
              </a:rPr>
              <a:t>(𝛼𝛽)</a:t>
            </a:r>
            <a:r>
              <a:rPr lang="en-US" sz="2900" baseline="-25000" dirty="0">
                <a:solidFill>
                  <a:srgbClr val="000000"/>
                </a:solidFill>
              </a:rPr>
              <a:t>𝑖j</a:t>
            </a:r>
            <a:r>
              <a:rPr lang="en-US" sz="2900" dirty="0">
                <a:solidFill>
                  <a:srgbClr val="000000"/>
                </a:solidFill>
              </a:rPr>
              <a:t>: interaction effect of the 𝑖</a:t>
            </a:r>
            <a:r>
              <a:rPr lang="en-US" sz="2900" dirty="0" err="1">
                <a:solidFill>
                  <a:srgbClr val="000000"/>
                </a:solidFill>
              </a:rPr>
              <a:t>th</a:t>
            </a:r>
            <a:r>
              <a:rPr lang="en-US" sz="2900" dirty="0">
                <a:solidFill>
                  <a:srgbClr val="000000"/>
                </a:solidFill>
              </a:rPr>
              <a:t> inoculation method and the 𝑗</a:t>
            </a:r>
            <a:r>
              <a:rPr lang="en-US" sz="2900" dirty="0" err="1">
                <a:solidFill>
                  <a:srgbClr val="000000"/>
                </a:solidFill>
              </a:rPr>
              <a:t>th</a:t>
            </a:r>
            <a:r>
              <a:rPr lang="en-US" sz="2900" dirty="0">
                <a:solidFill>
                  <a:srgbClr val="000000"/>
                </a:solidFill>
              </a:rPr>
              <a:t> thickness level</a:t>
            </a:r>
          </a:p>
          <a:p>
            <a:pPr lvl="0" indent="-412750">
              <a:buClr>
                <a:srgbClr val="D1D3D4"/>
              </a:buClr>
              <a:buSzPts val="2900"/>
              <a:buFont typeface="Arial"/>
              <a:buChar char="●"/>
            </a:pPr>
            <a:r>
              <a:rPr lang="en-US" sz="2900" dirty="0">
                <a:solidFill>
                  <a:srgbClr val="000000"/>
                </a:solidFill>
              </a:rPr>
              <a:t>(𝛼𝛽𝜏)</a:t>
            </a:r>
            <a:r>
              <a:rPr lang="en-US" sz="2900" baseline="-25000" dirty="0">
                <a:solidFill>
                  <a:srgbClr val="000000"/>
                </a:solidFill>
              </a:rPr>
              <a:t>𝑖𝑗𝑘</a:t>
            </a:r>
            <a:r>
              <a:rPr lang="en-US" sz="2900" dirty="0">
                <a:solidFill>
                  <a:srgbClr val="000000"/>
                </a:solidFill>
              </a:rPr>
              <a:t>: three-way interaction between all fixed effects</a:t>
            </a:r>
          </a:p>
          <a:p>
            <a:pPr lvl="0" indent="-412750">
              <a:buClr>
                <a:srgbClr val="D1D3D4"/>
              </a:buClr>
              <a:buSzPts val="2900"/>
              <a:buFont typeface="Arial"/>
              <a:buChar char="●"/>
            </a:pPr>
            <a:r>
              <a:rPr lang="en-US" sz="2900" dirty="0">
                <a:solidFill>
                  <a:srgbClr val="000000"/>
                </a:solidFill>
              </a:rPr>
              <a:t>𝑢</a:t>
            </a:r>
            <a:r>
              <a:rPr lang="en-US" sz="2900" baseline="-25000" dirty="0">
                <a:solidFill>
                  <a:srgbClr val="000000"/>
                </a:solidFill>
              </a:rPr>
              <a:t>𝑙</a:t>
            </a:r>
            <a:r>
              <a:rPr lang="en-US" sz="2900" dirty="0">
                <a:solidFill>
                  <a:srgbClr val="000000"/>
                </a:solidFill>
              </a:rPr>
              <a:t>: random effect for batches </a:t>
            </a:r>
          </a:p>
          <a:p>
            <a:pPr lvl="0" indent="-412750">
              <a:buClr>
                <a:srgbClr val="D1D3D4"/>
              </a:buClr>
              <a:buSzPts val="2900"/>
              <a:buFont typeface="Arial"/>
              <a:buChar char="●"/>
            </a:pPr>
            <a:r>
              <a:rPr lang="en-US" sz="2900" dirty="0">
                <a:solidFill>
                  <a:srgbClr val="000000"/>
                </a:solidFill>
              </a:rPr>
              <a:t>𝑒</a:t>
            </a:r>
            <a:r>
              <a:rPr lang="en-US" sz="2900" baseline="-25000" dirty="0">
                <a:solidFill>
                  <a:srgbClr val="000000"/>
                </a:solidFill>
              </a:rPr>
              <a:t>𝑖𝑗𝑘l </a:t>
            </a:r>
            <a:r>
              <a:rPr lang="en-US" sz="2900" dirty="0">
                <a:solidFill>
                  <a:srgbClr val="000000"/>
                </a:solidFill>
              </a:rPr>
              <a:t>: residuals</a:t>
            </a:r>
          </a:p>
          <a:p>
            <a:endParaRPr lang="en-US" dirty="0"/>
          </a:p>
        </p:txBody>
      </p:sp>
      <p:sp>
        <p:nvSpPr>
          <p:cNvPr id="3" name="Title 2">
            <a:extLst>
              <a:ext uri="{FF2B5EF4-FFF2-40B4-BE49-F238E27FC236}">
                <a16:creationId xmlns:a16="http://schemas.microsoft.com/office/drawing/2014/main" id="{836941D3-17BC-4B04-B201-D79165F7940F}"/>
              </a:ext>
            </a:extLst>
          </p:cNvPr>
          <p:cNvSpPr>
            <a:spLocks noGrp="1"/>
          </p:cNvSpPr>
          <p:nvPr>
            <p:ph type="title"/>
          </p:nvPr>
        </p:nvSpPr>
        <p:spPr/>
        <p:txBody>
          <a:bodyPr/>
          <a:lstStyle/>
          <a:p>
            <a:r>
              <a:rPr lang="en-US" dirty="0">
                <a:solidFill>
                  <a:schemeClr val="accent6"/>
                </a:solidFill>
              </a:rPr>
              <a:t>Model</a:t>
            </a:r>
          </a:p>
        </p:txBody>
      </p:sp>
      <p:sp>
        <p:nvSpPr>
          <p:cNvPr id="4" name="TextBox 3">
            <a:extLst>
              <a:ext uri="{FF2B5EF4-FFF2-40B4-BE49-F238E27FC236}">
                <a16:creationId xmlns:a16="http://schemas.microsoft.com/office/drawing/2014/main" id="{5B6AD2F2-B3B6-4F6D-ACBE-EB7D927FEFB7}"/>
              </a:ext>
            </a:extLst>
          </p:cNvPr>
          <p:cNvSpPr txBox="1"/>
          <p:nvPr/>
        </p:nvSpPr>
        <p:spPr>
          <a:xfrm>
            <a:off x="3421318" y="1447800"/>
            <a:ext cx="11745914" cy="800219"/>
          </a:xfrm>
          <a:prstGeom prst="rect">
            <a:avLst/>
          </a:prstGeom>
          <a:noFill/>
        </p:spPr>
        <p:txBody>
          <a:bodyPr wrap="square" rtlCol="0">
            <a:spAutoFit/>
          </a:bodyPr>
          <a:lstStyle/>
          <a:p>
            <a:r>
              <a:rPr lang="en-US" sz="3200" dirty="0">
                <a:solidFill>
                  <a:schemeClr val="tx1"/>
                </a:solidFill>
              </a:rPr>
              <a:t>𝑌</a:t>
            </a:r>
            <a:r>
              <a:rPr lang="en-US" sz="3200" baseline="-25000" dirty="0">
                <a:solidFill>
                  <a:schemeClr val="tx1"/>
                </a:solidFill>
              </a:rPr>
              <a:t>𝑖𝑗𝑘𝑙</a:t>
            </a:r>
            <a:r>
              <a:rPr lang="en-US" sz="3200" dirty="0">
                <a:solidFill>
                  <a:schemeClr val="tx1"/>
                </a:solidFill>
              </a:rPr>
              <a:t> = 𝜇 + 𝛼</a:t>
            </a:r>
            <a:r>
              <a:rPr lang="en-US" sz="3200" baseline="-25000" dirty="0">
                <a:solidFill>
                  <a:schemeClr val="tx1"/>
                </a:solidFill>
              </a:rPr>
              <a:t>𝑖</a:t>
            </a:r>
            <a:r>
              <a:rPr lang="en-US" sz="3200" dirty="0">
                <a:solidFill>
                  <a:schemeClr val="tx1"/>
                </a:solidFill>
              </a:rPr>
              <a:t> + 𝛽</a:t>
            </a:r>
            <a:r>
              <a:rPr lang="en-US" sz="3200" baseline="-25000" dirty="0">
                <a:solidFill>
                  <a:schemeClr val="tx1"/>
                </a:solidFill>
              </a:rPr>
              <a:t>𝑗</a:t>
            </a:r>
            <a:r>
              <a:rPr lang="en-US" sz="3200" dirty="0">
                <a:solidFill>
                  <a:schemeClr val="tx1"/>
                </a:solidFill>
              </a:rPr>
              <a:t> + 𝜏</a:t>
            </a:r>
            <a:r>
              <a:rPr lang="en-US" sz="3200" baseline="-25000" dirty="0">
                <a:solidFill>
                  <a:schemeClr val="tx1"/>
                </a:solidFill>
              </a:rPr>
              <a:t>𝑘</a:t>
            </a:r>
            <a:r>
              <a:rPr lang="en-US" sz="3200" dirty="0">
                <a:solidFill>
                  <a:schemeClr val="tx1"/>
                </a:solidFill>
              </a:rPr>
              <a:t> + (𝛼𝛽)</a:t>
            </a:r>
            <a:r>
              <a:rPr lang="en-US" sz="3200" baseline="-25000" dirty="0">
                <a:solidFill>
                  <a:schemeClr val="tx1"/>
                </a:solidFill>
              </a:rPr>
              <a:t>𝑖𝑗</a:t>
            </a:r>
            <a:r>
              <a:rPr lang="en-US" sz="3200" dirty="0">
                <a:solidFill>
                  <a:schemeClr val="tx1"/>
                </a:solidFill>
              </a:rPr>
              <a:t> + (𝛼𝜏)</a:t>
            </a:r>
            <a:r>
              <a:rPr lang="en-US" sz="3200" baseline="-25000" dirty="0">
                <a:solidFill>
                  <a:schemeClr val="tx1"/>
                </a:solidFill>
              </a:rPr>
              <a:t>𝑖𝑘</a:t>
            </a:r>
            <a:r>
              <a:rPr lang="en-US" sz="3200" dirty="0">
                <a:solidFill>
                  <a:schemeClr val="tx1"/>
                </a:solidFill>
              </a:rPr>
              <a:t> + (𝛽𝜏)</a:t>
            </a:r>
            <a:r>
              <a:rPr lang="en-US" sz="3200" baseline="-25000" dirty="0">
                <a:solidFill>
                  <a:schemeClr val="tx1"/>
                </a:solidFill>
              </a:rPr>
              <a:t>𝑗𝑘</a:t>
            </a:r>
            <a:r>
              <a:rPr lang="en-US" sz="3200" dirty="0">
                <a:solidFill>
                  <a:schemeClr val="tx1"/>
                </a:solidFill>
              </a:rPr>
              <a:t> + (𝛼𝛽𝜏)</a:t>
            </a:r>
            <a:r>
              <a:rPr lang="en-US" sz="3200" baseline="-25000" dirty="0">
                <a:solidFill>
                  <a:schemeClr val="tx1"/>
                </a:solidFill>
              </a:rPr>
              <a:t>𝑖𝑗𝑘</a:t>
            </a:r>
            <a:r>
              <a:rPr lang="en-US" sz="3200" dirty="0">
                <a:solidFill>
                  <a:schemeClr val="tx1"/>
                </a:solidFill>
              </a:rPr>
              <a:t> + 𝑢</a:t>
            </a:r>
            <a:r>
              <a:rPr lang="en-US" sz="3200" baseline="-25000" dirty="0">
                <a:solidFill>
                  <a:schemeClr val="tx1"/>
                </a:solidFill>
              </a:rPr>
              <a:t>𝑙</a:t>
            </a:r>
            <a:r>
              <a:rPr lang="en-US" sz="3200" dirty="0">
                <a:solidFill>
                  <a:schemeClr val="tx1"/>
                </a:solidFill>
              </a:rPr>
              <a:t> + 𝑒</a:t>
            </a:r>
            <a:r>
              <a:rPr lang="en-US" sz="3200" baseline="-25000" dirty="0">
                <a:solidFill>
                  <a:schemeClr val="tx1"/>
                </a:solidFill>
              </a:rPr>
              <a:t>𝑖𝑗𝑘l </a:t>
            </a:r>
          </a:p>
          <a:p>
            <a:endParaRPr lang="en-US" dirty="0"/>
          </a:p>
        </p:txBody>
      </p:sp>
    </p:spTree>
    <p:extLst>
      <p:ext uri="{BB962C8B-B14F-4D97-AF65-F5344CB8AC3E}">
        <p14:creationId xmlns:p14="http://schemas.microsoft.com/office/powerpoint/2010/main" val="11684876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12"/>
          <p:cNvSpPr txBox="1">
            <a:spLocks noGrp="1"/>
          </p:cNvSpPr>
          <p:nvPr>
            <p:ph type="body" idx="1"/>
          </p:nvPr>
        </p:nvSpPr>
        <p:spPr>
          <a:xfrm>
            <a:off x="3544886" y="1447800"/>
            <a:ext cx="11745914" cy="6858000"/>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chemeClr val="dk1"/>
              </a:buClr>
              <a:buSzPts val="1100"/>
              <a:buFont typeface="Arial"/>
              <a:buNone/>
            </a:pPr>
            <a:r>
              <a:rPr lang="en-US" sz="2900" dirty="0">
                <a:solidFill>
                  <a:schemeClr val="tx1"/>
                </a:solidFill>
              </a:rPr>
              <a:t>𝑌</a:t>
            </a:r>
            <a:r>
              <a:rPr lang="en-US" sz="2900" baseline="-25000" dirty="0">
                <a:solidFill>
                  <a:schemeClr val="tx1"/>
                </a:solidFill>
              </a:rPr>
              <a:t>𝑖𝑗𝑘𝑙</a:t>
            </a:r>
            <a:r>
              <a:rPr lang="en-US" sz="2900" dirty="0">
                <a:solidFill>
                  <a:schemeClr val="tx1"/>
                </a:solidFill>
              </a:rPr>
              <a:t> = 𝜇 + 𝛼</a:t>
            </a:r>
            <a:r>
              <a:rPr lang="en-US" sz="2900" baseline="-25000" dirty="0">
                <a:solidFill>
                  <a:schemeClr val="tx1"/>
                </a:solidFill>
              </a:rPr>
              <a:t>𝑖</a:t>
            </a:r>
            <a:r>
              <a:rPr lang="en-US" sz="2900" dirty="0">
                <a:solidFill>
                  <a:schemeClr val="tx1"/>
                </a:solidFill>
              </a:rPr>
              <a:t> + 𝛽</a:t>
            </a:r>
            <a:r>
              <a:rPr lang="en-US" sz="2900" baseline="-25000" dirty="0">
                <a:solidFill>
                  <a:schemeClr val="tx1"/>
                </a:solidFill>
              </a:rPr>
              <a:t>𝑗</a:t>
            </a:r>
            <a:r>
              <a:rPr lang="en-US" sz="2900" dirty="0">
                <a:solidFill>
                  <a:schemeClr val="tx1"/>
                </a:solidFill>
              </a:rPr>
              <a:t> + 𝜏</a:t>
            </a:r>
            <a:r>
              <a:rPr lang="en-US" sz="2900" baseline="-25000" dirty="0">
                <a:solidFill>
                  <a:schemeClr val="tx1"/>
                </a:solidFill>
              </a:rPr>
              <a:t>𝑘</a:t>
            </a:r>
            <a:r>
              <a:rPr lang="en-US" sz="2900" dirty="0">
                <a:solidFill>
                  <a:schemeClr val="tx1"/>
                </a:solidFill>
              </a:rPr>
              <a:t> + (𝛼𝛽)</a:t>
            </a:r>
            <a:r>
              <a:rPr lang="en-US" sz="2900" baseline="-25000" dirty="0">
                <a:solidFill>
                  <a:schemeClr val="tx1"/>
                </a:solidFill>
              </a:rPr>
              <a:t>𝑖𝑗</a:t>
            </a:r>
            <a:r>
              <a:rPr lang="en-US" sz="2900" dirty="0">
                <a:solidFill>
                  <a:schemeClr val="tx1"/>
                </a:solidFill>
              </a:rPr>
              <a:t> + (𝛼𝜏)</a:t>
            </a:r>
            <a:r>
              <a:rPr lang="en-US" sz="2900" baseline="-25000" dirty="0">
                <a:solidFill>
                  <a:schemeClr val="tx1"/>
                </a:solidFill>
              </a:rPr>
              <a:t>𝑖𝑘</a:t>
            </a:r>
            <a:r>
              <a:rPr lang="en-US" sz="2900" dirty="0">
                <a:solidFill>
                  <a:schemeClr val="tx1"/>
                </a:solidFill>
              </a:rPr>
              <a:t> + (𝛽𝜏)</a:t>
            </a:r>
            <a:r>
              <a:rPr lang="en-US" sz="2900" baseline="-25000" dirty="0">
                <a:solidFill>
                  <a:schemeClr val="tx1"/>
                </a:solidFill>
              </a:rPr>
              <a:t>𝑗𝑘</a:t>
            </a:r>
            <a:r>
              <a:rPr lang="en-US" sz="2900" dirty="0">
                <a:solidFill>
                  <a:schemeClr val="tx1"/>
                </a:solidFill>
              </a:rPr>
              <a:t> + (𝛼𝛽𝜏)</a:t>
            </a:r>
            <a:r>
              <a:rPr lang="en-US" sz="2900" baseline="-25000" dirty="0">
                <a:solidFill>
                  <a:schemeClr val="tx1"/>
                </a:solidFill>
              </a:rPr>
              <a:t>𝑖𝑗𝑘</a:t>
            </a:r>
            <a:r>
              <a:rPr lang="en-US" sz="2900" dirty="0">
                <a:solidFill>
                  <a:schemeClr val="tx1"/>
                </a:solidFill>
              </a:rPr>
              <a:t> + 𝑢</a:t>
            </a:r>
            <a:r>
              <a:rPr lang="en-US" sz="2900" baseline="-25000" dirty="0">
                <a:solidFill>
                  <a:schemeClr val="tx1"/>
                </a:solidFill>
              </a:rPr>
              <a:t>𝑙</a:t>
            </a:r>
            <a:r>
              <a:rPr lang="en-US" sz="2900" dirty="0">
                <a:solidFill>
                  <a:schemeClr val="tx1"/>
                </a:solidFill>
              </a:rPr>
              <a:t> + 𝑒</a:t>
            </a:r>
            <a:r>
              <a:rPr lang="en-US" sz="2900" baseline="-25000" dirty="0">
                <a:solidFill>
                  <a:schemeClr val="tx1"/>
                </a:solidFill>
              </a:rPr>
              <a:t>𝑖𝑗𝑘l </a:t>
            </a:r>
            <a:endParaRPr sz="2900" baseline="-25000" dirty="0">
              <a:solidFill>
                <a:schemeClr val="tx1"/>
              </a:solidFill>
            </a:endParaRPr>
          </a:p>
          <a:p>
            <a:pPr marL="0" lvl="0" indent="0" algn="l" rtl="0">
              <a:spcBef>
                <a:spcPts val="0"/>
              </a:spcBef>
              <a:spcAft>
                <a:spcPts val="0"/>
              </a:spcAft>
              <a:buClr>
                <a:schemeClr val="dk1"/>
              </a:buClr>
              <a:buSzPts val="1100"/>
              <a:buFont typeface="Arial"/>
              <a:buNone/>
            </a:pP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𝑌</a:t>
            </a:r>
            <a:r>
              <a:rPr lang="en-US" sz="2900" baseline="-25000" dirty="0">
                <a:solidFill>
                  <a:schemeClr val="tx1"/>
                </a:solidFill>
              </a:rPr>
              <a:t>𝑖𝑗𝑘𝑙</a:t>
            </a:r>
            <a:r>
              <a:rPr lang="en-US" sz="2900" dirty="0">
                <a:solidFill>
                  <a:schemeClr val="tx1"/>
                </a:solidFill>
              </a:rPr>
              <a:t>: Salmonella Level </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𝜇: overall mean </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𝛼</a:t>
            </a:r>
            <a:r>
              <a:rPr lang="en-US" sz="2900" baseline="-25000" dirty="0">
                <a:solidFill>
                  <a:schemeClr val="tx1"/>
                </a:solidFill>
              </a:rPr>
              <a:t>𝑖</a:t>
            </a:r>
            <a:r>
              <a:rPr lang="en-US" sz="2900" dirty="0">
                <a:solidFill>
                  <a:schemeClr val="tx1"/>
                </a:solidFill>
              </a:rPr>
              <a:t> :the effect of the 𝑖</a:t>
            </a:r>
            <a:r>
              <a:rPr lang="en-US" sz="2900" dirty="0" err="1">
                <a:solidFill>
                  <a:schemeClr val="tx1"/>
                </a:solidFill>
              </a:rPr>
              <a:t>th</a:t>
            </a:r>
            <a:r>
              <a:rPr lang="en-US" sz="2900" dirty="0">
                <a:solidFill>
                  <a:schemeClr val="tx1"/>
                </a:solidFill>
              </a:rPr>
              <a:t> inoculation method</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𝛽</a:t>
            </a:r>
            <a:r>
              <a:rPr lang="en-US" sz="2900" baseline="-25000" dirty="0">
                <a:solidFill>
                  <a:schemeClr val="tx1"/>
                </a:solidFill>
              </a:rPr>
              <a:t>𝑗</a:t>
            </a:r>
            <a:r>
              <a:rPr lang="en-US" sz="2900" dirty="0">
                <a:solidFill>
                  <a:schemeClr val="tx1"/>
                </a:solidFill>
              </a:rPr>
              <a:t>: the effect of the 𝑗</a:t>
            </a:r>
            <a:r>
              <a:rPr lang="en-US" sz="2900" dirty="0" err="1">
                <a:solidFill>
                  <a:schemeClr val="tx1"/>
                </a:solidFill>
              </a:rPr>
              <a:t>th</a:t>
            </a:r>
            <a:r>
              <a:rPr lang="en-US" sz="2900" dirty="0">
                <a:solidFill>
                  <a:schemeClr val="tx1"/>
                </a:solidFill>
              </a:rPr>
              <a:t> thickness level</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𝜏</a:t>
            </a:r>
            <a:r>
              <a:rPr lang="en-US" sz="2900" baseline="-25000" dirty="0">
                <a:solidFill>
                  <a:schemeClr val="tx1"/>
                </a:solidFill>
              </a:rPr>
              <a:t>𝑘</a:t>
            </a:r>
            <a:r>
              <a:rPr lang="en-US" sz="2900" dirty="0">
                <a:solidFill>
                  <a:schemeClr val="tx1"/>
                </a:solidFill>
              </a:rPr>
              <a:t>: r the effect of the 𝑘</a:t>
            </a:r>
            <a:r>
              <a:rPr lang="en-US" sz="2900" dirty="0" err="1">
                <a:solidFill>
                  <a:schemeClr val="tx1"/>
                </a:solidFill>
              </a:rPr>
              <a:t>th</a:t>
            </a:r>
            <a:r>
              <a:rPr lang="en-US" sz="2900" dirty="0">
                <a:solidFill>
                  <a:schemeClr val="tx1"/>
                </a:solidFill>
              </a:rPr>
              <a:t> week</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(𝛼𝛽)</a:t>
            </a:r>
            <a:r>
              <a:rPr lang="en-US" sz="2900" baseline="-25000" dirty="0">
                <a:solidFill>
                  <a:schemeClr val="tx1"/>
                </a:solidFill>
              </a:rPr>
              <a:t>𝑖j</a:t>
            </a:r>
            <a:r>
              <a:rPr lang="en-US" sz="2900" dirty="0">
                <a:solidFill>
                  <a:schemeClr val="tx1"/>
                </a:solidFill>
              </a:rPr>
              <a:t>: interaction effect of the 𝑖</a:t>
            </a:r>
            <a:r>
              <a:rPr lang="en-US" sz="2900" dirty="0" err="1">
                <a:solidFill>
                  <a:schemeClr val="tx1"/>
                </a:solidFill>
              </a:rPr>
              <a:t>th</a:t>
            </a:r>
            <a:r>
              <a:rPr lang="en-US" sz="2900" dirty="0">
                <a:solidFill>
                  <a:schemeClr val="tx1"/>
                </a:solidFill>
              </a:rPr>
              <a:t> inoculation method and the 𝑗</a:t>
            </a:r>
            <a:r>
              <a:rPr lang="en-US" sz="2900" dirty="0" err="1">
                <a:solidFill>
                  <a:schemeClr val="tx1"/>
                </a:solidFill>
              </a:rPr>
              <a:t>th</a:t>
            </a:r>
            <a:r>
              <a:rPr lang="en-US" sz="2900" dirty="0">
                <a:solidFill>
                  <a:schemeClr val="tx1"/>
                </a:solidFill>
              </a:rPr>
              <a:t> thickness level</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(𝛼𝛽𝜏)</a:t>
            </a:r>
            <a:r>
              <a:rPr lang="en-US" sz="2900" baseline="-25000" dirty="0">
                <a:solidFill>
                  <a:schemeClr val="tx1"/>
                </a:solidFill>
              </a:rPr>
              <a:t>𝑖𝑗𝑘</a:t>
            </a:r>
            <a:r>
              <a:rPr lang="en-US" sz="2900" dirty="0">
                <a:solidFill>
                  <a:schemeClr val="tx1"/>
                </a:solidFill>
              </a:rPr>
              <a:t>: three-way interaction between all fixed effects</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𝑢</a:t>
            </a:r>
            <a:r>
              <a:rPr lang="en-US" sz="2900" baseline="-25000" dirty="0">
                <a:solidFill>
                  <a:schemeClr val="tx1"/>
                </a:solidFill>
              </a:rPr>
              <a:t>𝑙</a:t>
            </a:r>
            <a:r>
              <a:rPr lang="en-US" sz="2900" dirty="0">
                <a:solidFill>
                  <a:schemeClr val="tx1"/>
                </a:solidFill>
              </a:rPr>
              <a:t>: random effect for batches </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𝑒</a:t>
            </a:r>
            <a:r>
              <a:rPr lang="en-US" sz="2900" baseline="-25000" dirty="0">
                <a:solidFill>
                  <a:schemeClr val="tx1"/>
                </a:solidFill>
              </a:rPr>
              <a:t>𝑖𝑗𝑘l </a:t>
            </a:r>
            <a:r>
              <a:rPr lang="en-US" sz="2900" dirty="0">
                <a:solidFill>
                  <a:schemeClr val="tx1"/>
                </a:solidFill>
              </a:rPr>
              <a:t>: residuals</a:t>
            </a:r>
            <a:endParaRPr sz="2900" dirty="0">
              <a:solidFill>
                <a:schemeClr val="tx1"/>
              </a:solidFill>
            </a:endParaRPr>
          </a:p>
          <a:p>
            <a:pPr marL="0" lvl="0" indent="0" algn="l" rtl="0">
              <a:spcBef>
                <a:spcPts val="0"/>
              </a:spcBef>
              <a:spcAft>
                <a:spcPts val="0"/>
              </a:spcAft>
              <a:buNone/>
            </a:pPr>
            <a:endParaRPr sz="2900" dirty="0">
              <a:solidFill>
                <a:srgbClr val="D1D3D4"/>
              </a:solidFill>
            </a:endParaRPr>
          </a:p>
        </p:txBody>
      </p:sp>
      <p:sp>
        <p:nvSpPr>
          <p:cNvPr id="65" name="Google Shape;65;p12"/>
          <p:cNvSpPr txBox="1">
            <a:spLocks noGrp="1"/>
          </p:cNvSpPr>
          <p:nvPr>
            <p:ph type="title"/>
          </p:nvPr>
        </p:nvSpPr>
        <p:spPr>
          <a:xfrm>
            <a:off x="2184400" y="685801"/>
            <a:ext cx="11963400" cy="380999"/>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a:t>Model</a:t>
            </a:r>
            <a:endParaRPr sz="4600" cap="none"/>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3"/>
          <p:cNvSpPr txBox="1">
            <a:spLocks noGrp="1"/>
          </p:cNvSpPr>
          <p:nvPr>
            <p:ph type="body" idx="1"/>
          </p:nvPr>
        </p:nvSpPr>
        <p:spPr>
          <a:xfrm>
            <a:off x="2384981" y="1563775"/>
            <a:ext cx="5873700" cy="68580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500">
                <a:solidFill>
                  <a:srgbClr val="D00000"/>
                </a:solidFill>
              </a:rPr>
              <a:t>Orthogonal Contrasts between variables: </a:t>
            </a:r>
            <a:endParaRPr sz="2500">
              <a:solidFill>
                <a:srgbClr val="D00000"/>
              </a:solidFill>
            </a:endParaRPr>
          </a:p>
          <a:p>
            <a:pPr marL="457200" lvl="0" indent="-387350" algn="l" rtl="0">
              <a:spcBef>
                <a:spcPts val="0"/>
              </a:spcBef>
              <a:spcAft>
                <a:spcPts val="0"/>
              </a:spcAft>
              <a:buClr>
                <a:srgbClr val="D00000"/>
              </a:buClr>
              <a:buSzPts val="2500"/>
              <a:buChar char="●"/>
            </a:pPr>
            <a:r>
              <a:rPr lang="en-US" sz="2500">
                <a:solidFill>
                  <a:srgbClr val="D00000"/>
                </a:solidFill>
              </a:rPr>
              <a:t>Difference between inoculation methods (dry and wet)</a:t>
            </a:r>
            <a:endParaRPr sz="2500">
              <a:solidFill>
                <a:srgbClr val="D00000"/>
              </a:solidFill>
            </a:endParaRPr>
          </a:p>
          <a:p>
            <a:pPr marL="457200" lvl="0" indent="-387350" algn="l" rtl="0">
              <a:spcBef>
                <a:spcPts val="0"/>
              </a:spcBef>
              <a:spcAft>
                <a:spcPts val="0"/>
              </a:spcAft>
              <a:buClr>
                <a:srgbClr val="D00000"/>
              </a:buClr>
              <a:buSzPts val="2500"/>
              <a:buChar char="●"/>
            </a:pPr>
            <a:r>
              <a:rPr lang="en-US" sz="2500">
                <a:solidFill>
                  <a:srgbClr val="D00000"/>
                </a:solidFill>
              </a:rPr>
              <a:t>Difference between thickness (¼ and ⅛ inch)</a:t>
            </a:r>
            <a:endParaRPr sz="2500">
              <a:solidFill>
                <a:srgbClr val="D00000"/>
              </a:solidFill>
            </a:endParaRPr>
          </a:p>
          <a:p>
            <a:pPr marL="0" lvl="0" indent="0" algn="l" rtl="0">
              <a:spcBef>
                <a:spcPts val="0"/>
              </a:spcBef>
              <a:spcAft>
                <a:spcPts val="0"/>
              </a:spcAft>
              <a:buNone/>
            </a:pPr>
            <a:endParaRPr sz="2500">
              <a:solidFill>
                <a:srgbClr val="D00000"/>
              </a:solidFill>
            </a:endParaRPr>
          </a:p>
          <a:p>
            <a:pPr marL="0" lvl="0" indent="0" algn="l" rtl="0">
              <a:spcBef>
                <a:spcPts val="0"/>
              </a:spcBef>
              <a:spcAft>
                <a:spcPts val="0"/>
              </a:spcAft>
              <a:buNone/>
            </a:pPr>
            <a:r>
              <a:rPr lang="en-US" sz="2500">
                <a:solidFill>
                  <a:srgbClr val="D00000"/>
                </a:solidFill>
              </a:rPr>
              <a:t>Generated dataset between five batches, identical response variables across batches. The dataset was then evaluated to determine the power.</a:t>
            </a:r>
            <a:endParaRPr sz="2500">
              <a:solidFill>
                <a:srgbClr val="D00000"/>
              </a:solidFill>
            </a:endParaRPr>
          </a:p>
          <a:p>
            <a:pPr marL="0" lvl="0" indent="0" algn="l" rtl="0">
              <a:spcBef>
                <a:spcPts val="0"/>
              </a:spcBef>
              <a:spcAft>
                <a:spcPts val="0"/>
              </a:spcAft>
              <a:buNone/>
            </a:pPr>
            <a:endParaRPr sz="2500">
              <a:solidFill>
                <a:srgbClr val="D00000"/>
              </a:solidFill>
            </a:endParaRPr>
          </a:p>
          <a:p>
            <a:pPr marL="0" lvl="0" indent="0" algn="l" rtl="0">
              <a:spcBef>
                <a:spcPts val="0"/>
              </a:spcBef>
              <a:spcAft>
                <a:spcPts val="0"/>
              </a:spcAft>
              <a:buNone/>
            </a:pPr>
            <a:r>
              <a:rPr lang="en-US" sz="2500">
                <a:solidFill>
                  <a:srgbClr val="D00000"/>
                </a:solidFill>
              </a:rPr>
              <a:t>Many terms show &gt;80% power, and fixed effects were strong enough to then proceed</a:t>
            </a:r>
            <a:endParaRPr sz="2500">
              <a:solidFill>
                <a:srgbClr val="D00000"/>
              </a:solidFill>
            </a:endParaRPr>
          </a:p>
        </p:txBody>
      </p:sp>
      <p:sp>
        <p:nvSpPr>
          <p:cNvPr id="71" name="Google Shape;71;p13"/>
          <p:cNvSpPr txBox="1">
            <a:spLocks noGrp="1"/>
          </p:cNvSpPr>
          <p:nvPr>
            <p:ph type="title"/>
          </p:nvPr>
        </p:nvSpPr>
        <p:spPr>
          <a:xfrm>
            <a:off x="2184400" y="685801"/>
            <a:ext cx="11963400" cy="380999"/>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a:t>Power Analysis</a:t>
            </a:r>
            <a:endParaRPr sz="4600" cap="none"/>
          </a:p>
        </p:txBody>
      </p:sp>
      <p:pic>
        <p:nvPicPr>
          <p:cNvPr id="72" name="Google Shape;72;p13"/>
          <p:cNvPicPr preferRelativeResize="0"/>
          <p:nvPr/>
        </p:nvPicPr>
        <p:blipFill>
          <a:blip r:embed="rId3">
            <a:alphaModFix/>
          </a:blip>
          <a:stretch>
            <a:fillRect/>
          </a:stretch>
        </p:blipFill>
        <p:spPr>
          <a:xfrm>
            <a:off x="8563475" y="2637802"/>
            <a:ext cx="7692525" cy="3868375"/>
          </a:xfrm>
          <a:prstGeom prst="rect">
            <a:avLst/>
          </a:prstGeom>
          <a:noFill/>
          <a:ln w="19050" cap="flat" cmpd="sng">
            <a:solidFill>
              <a:srgbClr val="D00000"/>
            </a:solidFill>
            <a:prstDash val="solid"/>
            <a:round/>
            <a:headEnd type="none" w="sm" len="sm"/>
            <a:tailEnd type="none" w="sm" len="sm"/>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4"/>
          <p:cNvSpPr txBox="1">
            <a:spLocks noGrp="1"/>
          </p:cNvSpPr>
          <p:nvPr>
            <p:ph type="title"/>
          </p:nvPr>
        </p:nvSpPr>
        <p:spPr>
          <a:xfrm>
            <a:off x="2184400" y="685801"/>
            <a:ext cx="11963400" cy="38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tx1"/>
                </a:solidFill>
              </a:rPr>
              <a:t>Simulated Data - Distribution of Response</a:t>
            </a:r>
            <a:endParaRPr sz="5000" cap="none" dirty="0">
              <a:solidFill>
                <a:schemeClr val="tx1"/>
              </a:solidFill>
            </a:endParaRPr>
          </a:p>
        </p:txBody>
      </p:sp>
      <p:sp>
        <p:nvSpPr>
          <p:cNvPr id="78" name="Google Shape;78;p14"/>
          <p:cNvSpPr txBox="1">
            <a:spLocks noGrp="1"/>
          </p:cNvSpPr>
          <p:nvPr>
            <p:ph type="body" idx="1"/>
          </p:nvPr>
        </p:nvSpPr>
        <p:spPr>
          <a:xfrm>
            <a:off x="2913050" y="6060300"/>
            <a:ext cx="11745900" cy="2321700"/>
          </a:xfrm>
          <a:prstGeom prst="rect">
            <a:avLst/>
          </a:prstGeom>
          <a:noFill/>
          <a:ln>
            <a:noFill/>
          </a:ln>
        </p:spPr>
        <p:txBody>
          <a:bodyPr spcFirstLastPara="1" wrap="square" lIns="91425" tIns="45700" rIns="91425" bIns="45700" anchor="t" anchorCtr="0">
            <a:noAutofit/>
          </a:bodyPr>
          <a:lstStyle/>
          <a:p>
            <a:pPr marL="457200" lvl="0" indent="-419100" algn="ctr" rtl="0">
              <a:spcBef>
                <a:spcPts val="0"/>
              </a:spcBef>
              <a:spcAft>
                <a:spcPts val="0"/>
              </a:spcAft>
              <a:buClr>
                <a:srgbClr val="D00000"/>
              </a:buClr>
              <a:buSzPts val="3000"/>
              <a:buChar char="●"/>
            </a:pPr>
            <a:r>
              <a:rPr lang="en-US" sz="3000" dirty="0">
                <a:solidFill>
                  <a:schemeClr val="tx1"/>
                </a:solidFill>
              </a:rPr>
              <a:t>Visualized to ensure a normal distribution: </a:t>
            </a:r>
            <a:endParaRPr sz="3000" dirty="0">
              <a:solidFill>
                <a:schemeClr val="tx1"/>
              </a:solidFill>
            </a:endParaRPr>
          </a:p>
          <a:p>
            <a:pPr marL="914400" lvl="1" indent="-419100" algn="ctr" rtl="0">
              <a:spcBef>
                <a:spcPts val="0"/>
              </a:spcBef>
              <a:spcAft>
                <a:spcPts val="0"/>
              </a:spcAft>
              <a:buClr>
                <a:srgbClr val="D00000"/>
              </a:buClr>
              <a:buSzPts val="3000"/>
              <a:buChar char="○"/>
            </a:pPr>
            <a:r>
              <a:rPr lang="en-US" sz="3000" dirty="0">
                <a:solidFill>
                  <a:schemeClr val="tx1"/>
                </a:solidFill>
              </a:rPr>
              <a:t>Histogram indicates a slight skew, but not enough to say the distribution is not normal </a:t>
            </a:r>
            <a:endParaRPr sz="3000" dirty="0">
              <a:solidFill>
                <a:schemeClr val="tx1"/>
              </a:solidFill>
            </a:endParaRPr>
          </a:p>
          <a:p>
            <a:pPr marL="914400" lvl="1" indent="-419100" algn="ctr" rtl="0">
              <a:spcBef>
                <a:spcPts val="0"/>
              </a:spcBef>
              <a:spcAft>
                <a:spcPts val="0"/>
              </a:spcAft>
              <a:buClr>
                <a:srgbClr val="D00000"/>
              </a:buClr>
              <a:buSzPts val="3000"/>
              <a:buChar char="○"/>
            </a:pPr>
            <a:r>
              <a:rPr lang="en-US" sz="3000" dirty="0">
                <a:solidFill>
                  <a:schemeClr val="tx1"/>
                </a:solidFill>
              </a:rPr>
              <a:t>Q-Q plot is indicative of a normal distribution</a:t>
            </a:r>
            <a:endParaRPr sz="3000" dirty="0">
              <a:solidFill>
                <a:schemeClr val="tx1"/>
              </a:solidFill>
            </a:endParaRPr>
          </a:p>
        </p:txBody>
      </p:sp>
      <p:pic>
        <p:nvPicPr>
          <p:cNvPr id="79" name="Google Shape;79;p14"/>
          <p:cNvPicPr preferRelativeResize="0"/>
          <p:nvPr/>
        </p:nvPicPr>
        <p:blipFill>
          <a:blip r:embed="rId3">
            <a:alphaModFix/>
          </a:blip>
          <a:stretch>
            <a:fillRect/>
          </a:stretch>
        </p:blipFill>
        <p:spPr>
          <a:xfrm>
            <a:off x="4201300" y="1964938"/>
            <a:ext cx="9486900" cy="3752850"/>
          </a:xfrm>
          <a:prstGeom prst="rect">
            <a:avLst/>
          </a:prstGeom>
          <a:noFill/>
          <a:ln w="28575" cap="flat" cmpd="sng">
            <a:solidFill>
              <a:srgbClr val="D00000"/>
            </a:solidFill>
            <a:prstDash val="solid"/>
            <a:round/>
            <a:headEnd type="none" w="sm" len="sm"/>
            <a:tailEnd type="none" w="sm" len="sm"/>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body" idx="1"/>
          </p:nvPr>
        </p:nvSpPr>
        <p:spPr>
          <a:xfrm>
            <a:off x="9385900" y="1640700"/>
            <a:ext cx="6135900" cy="5862600"/>
          </a:xfrm>
          <a:prstGeom prst="rect">
            <a:avLst/>
          </a:prstGeom>
          <a:noFill/>
          <a:ln>
            <a:noFill/>
          </a:ln>
        </p:spPr>
        <p:txBody>
          <a:bodyPr spcFirstLastPara="1" wrap="square" lIns="91425" tIns="45700" rIns="91425" bIns="45700" anchor="t" anchorCtr="0">
            <a:noAutofit/>
          </a:bodyPr>
          <a:lstStyle/>
          <a:p>
            <a:pPr marL="457200" lvl="0" indent="-419100" algn="l" rtl="0">
              <a:spcBef>
                <a:spcPts val="0"/>
              </a:spcBef>
              <a:spcAft>
                <a:spcPts val="0"/>
              </a:spcAft>
              <a:buClr>
                <a:schemeClr val="accent6"/>
              </a:buClr>
              <a:buSzPts val="3000"/>
              <a:buChar char="●"/>
            </a:pPr>
            <a:r>
              <a:rPr lang="en-US" sz="3000" dirty="0">
                <a:solidFill>
                  <a:schemeClr val="tx1"/>
                </a:solidFill>
              </a:rPr>
              <a:t>Wet inoculation method (blue lines) - mean response tends to decrease over time</a:t>
            </a:r>
            <a:endParaRPr sz="3000" dirty="0">
              <a:solidFill>
                <a:schemeClr val="tx1"/>
              </a:solidFill>
            </a:endParaRPr>
          </a:p>
          <a:p>
            <a:pPr marL="457200" lvl="0" indent="-419100" algn="l" rtl="0">
              <a:spcBef>
                <a:spcPts val="0"/>
              </a:spcBef>
              <a:spcAft>
                <a:spcPts val="0"/>
              </a:spcAft>
              <a:buClr>
                <a:schemeClr val="accent6"/>
              </a:buClr>
              <a:buSzPts val="3000"/>
              <a:buChar char="●"/>
            </a:pPr>
            <a:r>
              <a:rPr lang="en-US" sz="3000" dirty="0">
                <a:solidFill>
                  <a:schemeClr val="tx1"/>
                </a:solidFill>
              </a:rPr>
              <a:t>Dry Inoculation (red lines) - mean response tends to </a:t>
            </a:r>
            <a:r>
              <a:rPr lang="en-US" sz="3000" dirty="0" err="1">
                <a:solidFill>
                  <a:schemeClr val="tx1"/>
                </a:solidFill>
              </a:rPr>
              <a:t>incrase</a:t>
            </a:r>
            <a:r>
              <a:rPr lang="en-US" sz="3000" dirty="0">
                <a:solidFill>
                  <a:schemeClr val="tx1"/>
                </a:solidFill>
              </a:rPr>
              <a:t> over time</a:t>
            </a:r>
            <a:endParaRPr sz="3000" dirty="0">
              <a:solidFill>
                <a:schemeClr val="tx1"/>
              </a:solidFill>
            </a:endParaRPr>
          </a:p>
          <a:p>
            <a:pPr marL="457200" lvl="0" indent="-419100" algn="l" rtl="0">
              <a:spcBef>
                <a:spcPts val="0"/>
              </a:spcBef>
              <a:spcAft>
                <a:spcPts val="0"/>
              </a:spcAft>
              <a:buClr>
                <a:schemeClr val="accent6"/>
              </a:buClr>
              <a:buSzPts val="3000"/>
              <a:buChar char="●"/>
            </a:pPr>
            <a:r>
              <a:rPr lang="en-US" sz="3000" dirty="0">
                <a:solidFill>
                  <a:schemeClr val="tx1"/>
                </a:solidFill>
              </a:rPr>
              <a:t>⅛ inch thickness - responses were similar, diverging at the end of the experiment</a:t>
            </a:r>
            <a:endParaRPr sz="3000" dirty="0">
              <a:solidFill>
                <a:schemeClr val="tx1"/>
              </a:solidFill>
            </a:endParaRPr>
          </a:p>
          <a:p>
            <a:pPr marL="457200" lvl="0" indent="-419100" algn="l" rtl="0">
              <a:spcBef>
                <a:spcPts val="0"/>
              </a:spcBef>
              <a:spcAft>
                <a:spcPts val="0"/>
              </a:spcAft>
              <a:buClr>
                <a:schemeClr val="accent6"/>
              </a:buClr>
              <a:buSzPts val="3000"/>
              <a:buChar char="●"/>
            </a:pPr>
            <a:r>
              <a:rPr lang="en-US" sz="3000" dirty="0">
                <a:solidFill>
                  <a:schemeClr val="tx1"/>
                </a:solidFill>
              </a:rPr>
              <a:t>¼ inch thickness - Showed more variation</a:t>
            </a:r>
            <a:endParaRPr sz="3000" dirty="0">
              <a:solidFill>
                <a:schemeClr val="tx1"/>
              </a:solidFill>
            </a:endParaRPr>
          </a:p>
        </p:txBody>
      </p:sp>
      <p:sp>
        <p:nvSpPr>
          <p:cNvPr id="85" name="Google Shape;85;p15"/>
          <p:cNvSpPr txBox="1">
            <a:spLocks noGrp="1"/>
          </p:cNvSpPr>
          <p:nvPr>
            <p:ph type="title"/>
          </p:nvPr>
        </p:nvSpPr>
        <p:spPr>
          <a:xfrm>
            <a:off x="2184400" y="685801"/>
            <a:ext cx="11963400" cy="38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accent6"/>
                </a:solidFill>
              </a:rPr>
              <a:t>Simulated Data - Exploration</a:t>
            </a:r>
            <a:endParaRPr sz="4600" cap="none" dirty="0">
              <a:solidFill>
                <a:schemeClr val="accent6"/>
              </a:solidFill>
            </a:endParaRPr>
          </a:p>
        </p:txBody>
      </p:sp>
      <p:pic>
        <p:nvPicPr>
          <p:cNvPr id="86" name="Google Shape;86;p15"/>
          <p:cNvPicPr preferRelativeResize="0"/>
          <p:nvPr/>
        </p:nvPicPr>
        <p:blipFill>
          <a:blip r:embed="rId3">
            <a:alphaModFix/>
          </a:blip>
          <a:stretch>
            <a:fillRect/>
          </a:stretch>
        </p:blipFill>
        <p:spPr>
          <a:xfrm>
            <a:off x="2184400" y="2295814"/>
            <a:ext cx="6997676" cy="4552365"/>
          </a:xfrm>
          <a:prstGeom prst="rect">
            <a:avLst/>
          </a:prstGeom>
          <a:noFill/>
          <a:ln w="28575" cap="flat" cmpd="sng">
            <a:solidFill>
              <a:srgbClr val="D00000"/>
            </a:solidFill>
            <a:prstDash val="solid"/>
            <a:round/>
            <a:headEnd type="none" w="sm" len="sm"/>
            <a:tailEnd type="none" w="sm" len="sm"/>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6"/>
          <p:cNvSpPr txBox="1">
            <a:spLocks noGrp="1"/>
          </p:cNvSpPr>
          <p:nvPr>
            <p:ph type="body" idx="1"/>
          </p:nvPr>
        </p:nvSpPr>
        <p:spPr>
          <a:xfrm>
            <a:off x="8655854" y="1447800"/>
            <a:ext cx="7111200" cy="68580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2900" dirty="0">
                <a:solidFill>
                  <a:schemeClr val="tx1"/>
                </a:solidFill>
              </a:rPr>
              <a:t>Because this is a repeated measures experiment, we need to account for this variance by selecting a covariance structure. </a:t>
            </a:r>
            <a:endParaRPr sz="2900" dirty="0">
              <a:solidFill>
                <a:schemeClr val="tx1"/>
              </a:solidFill>
            </a:endParaRPr>
          </a:p>
          <a:p>
            <a:pPr marL="0" lvl="0" indent="0" algn="l" rtl="0">
              <a:spcBef>
                <a:spcPts val="0"/>
              </a:spcBef>
              <a:spcAft>
                <a:spcPts val="0"/>
              </a:spcAft>
              <a:buNone/>
            </a:pP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Plan to use AR(p) structure with p = 1</a:t>
            </a:r>
            <a:endParaRPr sz="2900" dirty="0">
              <a:solidFill>
                <a:schemeClr val="tx1"/>
              </a:solidFill>
            </a:endParaRPr>
          </a:p>
          <a:p>
            <a:pPr marL="914400" lvl="1" indent="-412750" algn="l" rtl="0">
              <a:spcBef>
                <a:spcPts val="0"/>
              </a:spcBef>
              <a:spcAft>
                <a:spcPts val="0"/>
              </a:spcAft>
              <a:buClr>
                <a:srgbClr val="D1D3D4"/>
              </a:buClr>
              <a:buSzPts val="2900"/>
              <a:buChar char="○"/>
            </a:pPr>
            <a:r>
              <a:rPr lang="en-US" sz="2900" dirty="0">
                <a:solidFill>
                  <a:schemeClr val="tx1"/>
                </a:solidFill>
              </a:rPr>
              <a:t>Suited for equally spaced, ordered data over time</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Strong correlations observed between adjacent weeks </a:t>
            </a:r>
            <a:endParaRPr sz="2900" dirty="0">
              <a:solidFill>
                <a:schemeClr val="tx1"/>
              </a:solidFill>
            </a:endParaRPr>
          </a:p>
          <a:p>
            <a:pPr marL="914400" lvl="1" indent="-412750" algn="l" rtl="0">
              <a:spcBef>
                <a:spcPts val="0"/>
              </a:spcBef>
              <a:spcAft>
                <a:spcPts val="0"/>
              </a:spcAft>
              <a:buClr>
                <a:srgbClr val="D1D3D4"/>
              </a:buClr>
              <a:buSzPts val="2900"/>
              <a:buChar char="○"/>
            </a:pPr>
            <a:r>
              <a:rPr lang="en-US" sz="2900" dirty="0">
                <a:solidFill>
                  <a:schemeClr val="tx1"/>
                </a:solidFill>
              </a:rPr>
              <a:t>Week 1 vs. Week 2 (r = 0.69) </a:t>
            </a:r>
            <a:endParaRPr sz="2900" dirty="0">
              <a:solidFill>
                <a:schemeClr val="tx1"/>
              </a:solidFill>
            </a:endParaRPr>
          </a:p>
          <a:p>
            <a:pPr marL="914400" lvl="1" indent="-412750" algn="l" rtl="0">
              <a:spcBef>
                <a:spcPts val="0"/>
              </a:spcBef>
              <a:spcAft>
                <a:spcPts val="0"/>
              </a:spcAft>
              <a:buClr>
                <a:srgbClr val="D1D3D4"/>
              </a:buClr>
              <a:buSzPts val="2900"/>
              <a:buChar char="○"/>
            </a:pPr>
            <a:r>
              <a:rPr lang="en-US" sz="2900" dirty="0">
                <a:solidFill>
                  <a:schemeClr val="tx1"/>
                </a:solidFill>
              </a:rPr>
              <a:t>Week 2 vs. Week 3 (r = 0.74) </a:t>
            </a:r>
            <a:endParaRPr sz="2900" dirty="0">
              <a:solidFill>
                <a:schemeClr val="tx1"/>
              </a:solidFill>
            </a:endParaRPr>
          </a:p>
          <a:p>
            <a:pPr marL="457200" lvl="0" indent="-412750" algn="l" rtl="0">
              <a:spcBef>
                <a:spcPts val="0"/>
              </a:spcBef>
              <a:spcAft>
                <a:spcPts val="0"/>
              </a:spcAft>
              <a:buClr>
                <a:srgbClr val="D1D3D4"/>
              </a:buClr>
              <a:buSzPts val="2900"/>
              <a:buChar char="●"/>
            </a:pPr>
            <a:r>
              <a:rPr lang="en-US" sz="2900" dirty="0">
                <a:solidFill>
                  <a:schemeClr val="tx1"/>
                </a:solidFill>
              </a:rPr>
              <a:t>Correlations weaken as time gap increases </a:t>
            </a:r>
            <a:endParaRPr sz="2900" dirty="0">
              <a:solidFill>
                <a:schemeClr val="tx1"/>
              </a:solidFill>
            </a:endParaRPr>
          </a:p>
        </p:txBody>
      </p:sp>
      <p:sp>
        <p:nvSpPr>
          <p:cNvPr id="92" name="Google Shape;92;p16"/>
          <p:cNvSpPr txBox="1">
            <a:spLocks noGrp="1"/>
          </p:cNvSpPr>
          <p:nvPr>
            <p:ph type="title"/>
          </p:nvPr>
        </p:nvSpPr>
        <p:spPr>
          <a:xfrm>
            <a:off x="2184400" y="685801"/>
            <a:ext cx="11963400" cy="3810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r>
              <a:rPr lang="en-US" sz="4600" dirty="0">
                <a:solidFill>
                  <a:schemeClr val="tx1"/>
                </a:solidFill>
              </a:rPr>
              <a:t>Correlation Over Time</a:t>
            </a:r>
            <a:endParaRPr sz="4600" cap="none" dirty="0">
              <a:solidFill>
                <a:schemeClr val="tx1"/>
              </a:solidFill>
            </a:endParaRPr>
          </a:p>
        </p:txBody>
      </p:sp>
      <p:pic>
        <p:nvPicPr>
          <p:cNvPr id="93" name="Google Shape;93;p16"/>
          <p:cNvPicPr preferRelativeResize="0"/>
          <p:nvPr/>
        </p:nvPicPr>
        <p:blipFill>
          <a:blip r:embed="rId3">
            <a:alphaModFix/>
          </a:blip>
          <a:stretch>
            <a:fillRect/>
          </a:stretch>
        </p:blipFill>
        <p:spPr>
          <a:xfrm>
            <a:off x="2411375" y="3105576"/>
            <a:ext cx="6072225" cy="293285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UNL Colors">
      <a:dk1>
        <a:srgbClr val="000000"/>
      </a:dk1>
      <a:lt1>
        <a:srgbClr val="FFFFFF"/>
      </a:lt1>
      <a:dk2>
        <a:srgbClr val="005D83"/>
      </a:dk2>
      <a:lt2>
        <a:srgbClr val="F5F1E7"/>
      </a:lt2>
      <a:accent1>
        <a:srgbClr val="41A7C6"/>
      </a:accent1>
      <a:accent2>
        <a:srgbClr val="F58A1F"/>
      </a:accent2>
      <a:accent3>
        <a:srgbClr val="BCCB2A"/>
      </a:accent3>
      <a:accent4>
        <a:srgbClr val="A5228D"/>
      </a:accent4>
      <a:accent5>
        <a:srgbClr val="4BACC6"/>
      </a:accent5>
      <a:accent6>
        <a:srgbClr val="D00000"/>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TotalTime>
  <Words>655</Words>
  <Application>Microsoft Office PowerPoint</Application>
  <PresentationFormat>Custom</PresentationFormat>
  <Paragraphs>73</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Work Sans</vt:lpstr>
      <vt:lpstr>Oswald Medium</vt:lpstr>
      <vt:lpstr>Office Theme</vt:lpstr>
      <vt:lpstr>802 Project Summary</vt:lpstr>
      <vt:lpstr>Background &amp; Context</vt:lpstr>
      <vt:lpstr>Design</vt:lpstr>
      <vt:lpstr>Model</vt:lpstr>
      <vt:lpstr>Model</vt:lpstr>
      <vt:lpstr>Power Analysis</vt:lpstr>
      <vt:lpstr>Simulated Data - Distribution of Response</vt:lpstr>
      <vt:lpstr>Simulated Data - Exploration</vt:lpstr>
      <vt:lpstr>Correlation Over Time</vt:lpstr>
      <vt:lpstr>Model Results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802 Project Summary</dc:title>
  <dc:creator>Maksuda Aktar Toma</dc:creator>
  <cp:lastModifiedBy>Maksuda Aktar Toma</cp:lastModifiedBy>
  <cp:revision>5</cp:revision>
  <dcterms:modified xsi:type="dcterms:W3CDTF">2024-12-09T01:33:22Z</dcterms:modified>
</cp:coreProperties>
</file>